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0"/>
  </p:handoutMasterIdLst>
  <p:sldIdLst>
    <p:sldId id="256" r:id="rId2"/>
    <p:sldId id="257" r:id="rId3"/>
    <p:sldId id="275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6" r:id="rId22"/>
    <p:sldId id="278" r:id="rId23"/>
    <p:sldId id="279" r:id="rId24"/>
    <p:sldId id="280" r:id="rId25"/>
    <p:sldId id="284" r:id="rId26"/>
    <p:sldId id="281" r:id="rId27"/>
    <p:sldId id="282" r:id="rId28"/>
    <p:sldId id="283" r:id="rId29"/>
  </p:sldIdLst>
  <p:sldSz cx="12192000" cy="6858000"/>
  <p:notesSz cx="9388475" cy="7102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-534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4068897" cy="35548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quarter" idx="1"/>
          </p:nvPr>
        </p:nvSpPr>
        <p:spPr>
          <a:xfrm>
            <a:off x="5317482" y="0"/>
            <a:ext cx="4068897" cy="35548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5AA651E-6234-4EF2-96D4-3C87903ECDC1}" type="datetime1">
              <a: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5/11/2017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2"/>
          </p:nvPr>
        </p:nvSpPr>
        <p:spPr>
          <a:xfrm>
            <a:off x="0" y="6746991"/>
            <a:ext cx="4068897" cy="35548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3"/>
          </p:nvPr>
        </p:nvSpPr>
        <p:spPr>
          <a:xfrm>
            <a:off x="5317482" y="6746991"/>
            <a:ext cx="4068897" cy="35548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4B47E2E-73EB-43A3-8F31-3E1404898B32}" type="slidenum">
              <a:t>‹#›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286641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"/>
          <p:cNvGrpSpPr/>
          <p:nvPr/>
        </p:nvGrpSpPr>
        <p:grpSpPr>
          <a:xfrm>
            <a:off x="0" y="-2377"/>
            <a:ext cx="12191996" cy="6867023"/>
            <a:chOff x="0" y="-2377"/>
            <a:chExt cx="12191996" cy="6867023"/>
          </a:xfrm>
        </p:grpSpPr>
        <p:sp>
          <p:nvSpPr>
            <p:cNvPr id="3" name="Rectangle 7"/>
            <p:cNvSpPr/>
            <p:nvPr/>
          </p:nvSpPr>
          <p:spPr>
            <a:xfrm>
              <a:off x="0" y="0"/>
              <a:ext cx="12191996" cy="6858000"/>
            </a:xfrm>
            <a:prstGeom prst="rect">
              <a:avLst/>
            </a:prstGeom>
            <a:blipFill>
              <a:blip r:embed="rId2">
                <a:alphaModFix/>
              </a:blip>
              <a:stretch>
                <a:fillRect/>
              </a:stretch>
            </a:blip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4" name="Oval 10"/>
            <p:cNvSpPr/>
            <p:nvPr/>
          </p:nvSpPr>
          <p:spPr>
            <a:xfrm>
              <a:off x="3218" y="2667003"/>
              <a:ext cx="4190996" cy="4190996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gradFill>
              <a:gsLst>
                <a:gs pos="0">
                  <a:srgbClr val="F7F7F7">
                    <a:alpha val="11000"/>
                  </a:srgbClr>
                </a:gs>
                <a:gs pos="100000">
                  <a:srgbClr val="F7F7F7">
                    <a:alpha val="10000"/>
                  </a:srgbClr>
                </a:gs>
              </a:gsLst>
              <a:path path="circle">
                <a:fillToRect l="50000" t="50000" r="50000" b="50000"/>
              </a:path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5" name="Oval 11"/>
            <p:cNvSpPr/>
            <p:nvPr/>
          </p:nvSpPr>
          <p:spPr>
            <a:xfrm>
              <a:off x="1746" y="2895603"/>
              <a:ext cx="2362196" cy="2362196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gradFill>
              <a:gsLst>
                <a:gs pos="0">
                  <a:srgbClr val="F7F7F7">
                    <a:alpha val="8000"/>
                  </a:srgbClr>
                </a:gs>
                <a:gs pos="100000">
                  <a:srgbClr val="F7F7F7">
                    <a:alpha val="8000"/>
                  </a:srgbClr>
                </a:gs>
              </a:gsLst>
              <a:path path="circle">
                <a:fillToRect l="50000" t="50000" r="50000" b="50000"/>
              </a:path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6" name="Oval 12"/>
            <p:cNvSpPr/>
            <p:nvPr/>
          </p:nvSpPr>
          <p:spPr>
            <a:xfrm>
              <a:off x="8609011" y="1676396"/>
              <a:ext cx="2819396" cy="2819396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gradFill>
              <a:gsLst>
                <a:gs pos="0">
                  <a:srgbClr val="F7F7F7">
                    <a:alpha val="7000"/>
                  </a:srgbClr>
                </a:gs>
                <a:gs pos="100000">
                  <a:srgbClr val="F7F7F7">
                    <a:alpha val="6000"/>
                  </a:srgbClr>
                </a:gs>
              </a:gsLst>
              <a:path path="circle">
                <a:fillToRect l="50000" t="50000" r="50000" b="50000"/>
              </a:path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7" name="Oval 13"/>
            <p:cNvSpPr/>
            <p:nvPr/>
          </p:nvSpPr>
          <p:spPr>
            <a:xfrm>
              <a:off x="7999408" y="-2377"/>
              <a:ext cx="1600200" cy="1600200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gradFill>
              <a:gsLst>
                <a:gs pos="0">
                  <a:srgbClr val="F7F7F7">
                    <a:alpha val="14000"/>
                  </a:srgbClr>
                </a:gs>
                <a:gs pos="100000">
                  <a:srgbClr val="F7F7F7">
                    <a:alpha val="7000"/>
                  </a:srgbClr>
                </a:gs>
              </a:gsLst>
              <a:path path="circle">
                <a:fillToRect l="50000" t="50000" r="50000" b="50000"/>
              </a:path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8" name="Oval 14"/>
            <p:cNvSpPr/>
            <p:nvPr/>
          </p:nvSpPr>
          <p:spPr>
            <a:xfrm>
              <a:off x="8609011" y="5874050"/>
              <a:ext cx="990596" cy="990596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gradFill>
              <a:gsLst>
                <a:gs pos="0">
                  <a:srgbClr val="F7F7F7">
                    <a:alpha val="14000"/>
                  </a:srgbClr>
                </a:gs>
                <a:gs pos="100000">
                  <a:srgbClr val="F7F7F7">
                    <a:alpha val="7000"/>
                  </a:srgbClr>
                </a:gs>
              </a:gsLst>
              <a:path path="circle">
                <a:fillToRect l="50000" t="50000" r="50000" b="50000"/>
              </a:path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9" name="Freeform 5"/>
            <p:cNvSpPr/>
            <p:nvPr/>
          </p:nvSpPr>
          <p:spPr>
            <a:xfrm>
              <a:off x="0" y="1591"/>
              <a:ext cx="12191996" cy="685640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5356"/>
                <a:gd name="f4" fmla="val 8638"/>
                <a:gd name="f5" fmla="val 14748"/>
                <a:gd name="f6" fmla="val 8038"/>
                <a:gd name="f7" fmla="val 600"/>
                <a:gd name="f8" fmla="val 592"/>
                <a:gd name="f9" fmla="*/ f0 1 15356"/>
                <a:gd name="f10" fmla="*/ f1 1 8638"/>
                <a:gd name="f11" fmla="+- f4 0 f2"/>
                <a:gd name="f12" fmla="+- f3 0 f2"/>
                <a:gd name="f13" fmla="*/ f12 1 15356"/>
                <a:gd name="f14" fmla="*/ f11 1 8638"/>
                <a:gd name="f15" fmla="*/ 0 1 f13"/>
                <a:gd name="f16" fmla="*/ f3 1 f13"/>
                <a:gd name="f17" fmla="*/ 0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5356" h="8638">
                  <a:moveTo>
                    <a:pt x="f2" y="f2"/>
                  </a:moveTo>
                  <a:lnTo>
                    <a:pt x="f2" y="f4"/>
                  </a:lnTo>
                  <a:lnTo>
                    <a:pt x="f3" y="f4"/>
                  </a:lnTo>
                  <a:lnTo>
                    <a:pt x="f3" y="f2"/>
                  </a:lnTo>
                  <a:lnTo>
                    <a:pt x="f2" y="f2"/>
                  </a:lnTo>
                  <a:close/>
                  <a:moveTo>
                    <a:pt x="f5" y="f6"/>
                  </a:moveTo>
                  <a:lnTo>
                    <a:pt x="f7" y="f6"/>
                  </a:lnTo>
                  <a:lnTo>
                    <a:pt x="f7" y="f8"/>
                  </a:lnTo>
                  <a:lnTo>
                    <a:pt x="f5" y="f8"/>
                  </a:lnTo>
                  <a:lnTo>
                    <a:pt x="f5" y="f6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</p:grpSp>
      <p:sp>
        <p:nvSpPr>
          <p:cNvPr id="10" name="Title 1"/>
          <p:cNvSpPr txBox="1">
            <a:spLocks noGrp="1"/>
          </p:cNvSpPr>
          <p:nvPr>
            <p:ph type="ctrTitle"/>
          </p:nvPr>
        </p:nvSpPr>
        <p:spPr>
          <a:xfrm>
            <a:off x="1154951" y="2099736"/>
            <a:ext cx="8825660" cy="2677646"/>
          </a:xfrm>
        </p:spPr>
        <p:txBody>
          <a:bodyPr anchor="b"/>
          <a:lstStyle>
            <a:lvl1pPr>
              <a:defRPr sz="54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1" name="Subtitle 2"/>
          <p:cNvSpPr txBox="1">
            <a:spLocks noGrp="1"/>
          </p:cNvSpPr>
          <p:nvPr>
            <p:ph type="subTitle" idx="1"/>
          </p:nvPr>
        </p:nvSpPr>
        <p:spPr>
          <a:xfrm>
            <a:off x="1154951" y="4777383"/>
            <a:ext cx="8825660" cy="861419"/>
          </a:xfrm>
        </p:spPr>
        <p:txBody>
          <a:bodyPr/>
          <a:lstStyle>
            <a:lvl1pPr marL="0" indent="0">
              <a:buNone/>
              <a:defRPr cap="all">
                <a:solidFill>
                  <a:srgbClr val="ACD433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12" name="Date Placeholder 3"/>
          <p:cNvSpPr txBox="1">
            <a:spLocks noGrp="1"/>
          </p:cNvSpPr>
          <p:nvPr>
            <p:ph type="dt" sz="half" idx="7"/>
          </p:nvPr>
        </p:nvSpPr>
        <p:spPr>
          <a:xfrm rot="5400013">
            <a:off x="10089389" y="1792215"/>
            <a:ext cx="990596" cy="304796"/>
          </a:xfrm>
        </p:spPr>
        <p:txBody>
          <a:bodyPr/>
          <a:lstStyle>
            <a:lvl1pPr algn="l">
              <a:defRPr b="0">
                <a:solidFill>
                  <a:srgbClr val="FFFFFF"/>
                </a:solidFill>
              </a:defRPr>
            </a:lvl1pPr>
          </a:lstStyle>
          <a:p>
            <a:pPr lvl="0"/>
            <a:fld id="{A266B8B0-321C-4D6C-AC82-8DB0C78525A6}" type="datetime1">
              <a:rPr lang="en-US"/>
              <a:pPr lvl="0"/>
              <a:t>5/11/2017</a:t>
            </a:fld>
            <a:endParaRPr lang="en-US"/>
          </a:p>
        </p:txBody>
      </p:sp>
      <p:sp>
        <p:nvSpPr>
          <p:cNvPr id="13" name="Footer Placeholder 4"/>
          <p:cNvSpPr txBox="1">
            <a:spLocks noGrp="1"/>
          </p:cNvSpPr>
          <p:nvPr>
            <p:ph type="ftr" sz="quarter" idx="9"/>
          </p:nvPr>
        </p:nvSpPr>
        <p:spPr>
          <a:xfrm rot="5400013">
            <a:off x="8959588" y="3226822"/>
            <a:ext cx="3859792" cy="304796"/>
          </a:xfrm>
        </p:spPr>
        <p:txBody>
          <a:bodyPr/>
          <a:lstStyle>
            <a:lvl1pPr>
              <a:defRPr b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             </a:t>
            </a:r>
          </a:p>
        </p:txBody>
      </p:sp>
    </p:spTree>
    <p:extLst>
      <p:ext uri="{BB962C8B-B14F-4D97-AF65-F5344CB8AC3E}">
        <p14:creationId xmlns:p14="http://schemas.microsoft.com/office/powerpoint/2010/main" val="3905865703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8"/>
          <p:cNvGrpSpPr/>
          <p:nvPr/>
        </p:nvGrpSpPr>
        <p:grpSpPr>
          <a:xfrm>
            <a:off x="0" y="-2377"/>
            <a:ext cx="12191996" cy="6867023"/>
            <a:chOff x="0" y="-2377"/>
            <a:chExt cx="12191996" cy="6867023"/>
          </a:xfrm>
        </p:grpSpPr>
        <p:sp>
          <p:nvSpPr>
            <p:cNvPr id="3" name="Rectangle 10"/>
            <p:cNvSpPr/>
            <p:nvPr/>
          </p:nvSpPr>
          <p:spPr>
            <a:xfrm>
              <a:off x="0" y="0"/>
              <a:ext cx="12191996" cy="6858000"/>
            </a:xfrm>
            <a:prstGeom prst="rect">
              <a:avLst/>
            </a:prstGeom>
            <a:blipFill>
              <a:blip r:embed="rId2">
                <a:alphaModFix/>
              </a:blip>
              <a:stretch>
                <a:fillRect/>
              </a:stretch>
            </a:blip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4" name="Oval 13"/>
            <p:cNvSpPr/>
            <p:nvPr/>
          </p:nvSpPr>
          <p:spPr>
            <a:xfrm>
              <a:off x="3218" y="2667003"/>
              <a:ext cx="4190996" cy="4190996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gradFill>
              <a:gsLst>
                <a:gs pos="0">
                  <a:srgbClr val="F7F7F7">
                    <a:alpha val="11000"/>
                  </a:srgbClr>
                </a:gs>
                <a:gs pos="100000">
                  <a:srgbClr val="F7F7F7">
                    <a:alpha val="10000"/>
                  </a:srgbClr>
                </a:gs>
              </a:gsLst>
              <a:path path="circle">
                <a:fillToRect l="50000" t="50000" r="50000" b="50000"/>
              </a:path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5" name="Oval 14"/>
            <p:cNvSpPr/>
            <p:nvPr/>
          </p:nvSpPr>
          <p:spPr>
            <a:xfrm>
              <a:off x="1746" y="2895603"/>
              <a:ext cx="2362196" cy="2362196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gradFill>
              <a:gsLst>
                <a:gs pos="0">
                  <a:srgbClr val="F7F7F7">
                    <a:alpha val="8000"/>
                  </a:srgbClr>
                </a:gs>
                <a:gs pos="100000">
                  <a:srgbClr val="F7F7F7">
                    <a:alpha val="8000"/>
                  </a:srgbClr>
                </a:gs>
              </a:gsLst>
              <a:path path="circle">
                <a:fillToRect l="50000" t="50000" r="50000" b="50000"/>
              </a:path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6" name="Oval 15"/>
            <p:cNvSpPr/>
            <p:nvPr/>
          </p:nvSpPr>
          <p:spPr>
            <a:xfrm>
              <a:off x="8609011" y="1676396"/>
              <a:ext cx="2819396" cy="2819396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gradFill>
              <a:gsLst>
                <a:gs pos="0">
                  <a:srgbClr val="F7F7F7">
                    <a:alpha val="7000"/>
                  </a:srgbClr>
                </a:gs>
                <a:gs pos="100000">
                  <a:srgbClr val="F7F7F7">
                    <a:alpha val="6000"/>
                  </a:srgbClr>
                </a:gs>
              </a:gsLst>
              <a:path path="circle">
                <a:fillToRect l="50000" t="50000" r="50000" b="50000"/>
              </a:path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7" name="Oval 16"/>
            <p:cNvSpPr/>
            <p:nvPr/>
          </p:nvSpPr>
          <p:spPr>
            <a:xfrm>
              <a:off x="7999408" y="-2377"/>
              <a:ext cx="1600200" cy="1600200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gradFill>
              <a:gsLst>
                <a:gs pos="0">
                  <a:srgbClr val="F7F7F7">
                    <a:alpha val="14000"/>
                  </a:srgbClr>
                </a:gs>
                <a:gs pos="100000">
                  <a:srgbClr val="F7F7F7">
                    <a:alpha val="7000"/>
                  </a:srgbClr>
                </a:gs>
              </a:gsLst>
              <a:path path="circle">
                <a:fillToRect l="50000" t="50000" r="50000" b="50000"/>
              </a:path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8" name="Oval 17"/>
            <p:cNvSpPr/>
            <p:nvPr/>
          </p:nvSpPr>
          <p:spPr>
            <a:xfrm>
              <a:off x="8609011" y="5874050"/>
              <a:ext cx="990596" cy="990596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gradFill>
              <a:gsLst>
                <a:gs pos="0">
                  <a:srgbClr val="F7F7F7">
                    <a:alpha val="14000"/>
                  </a:srgbClr>
                </a:gs>
                <a:gs pos="100000">
                  <a:srgbClr val="F7F7F7">
                    <a:alpha val="7000"/>
                  </a:srgbClr>
                </a:gs>
              </a:gsLst>
              <a:path path="circle">
                <a:fillToRect l="50000" t="50000" r="50000" b="50000"/>
              </a:path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9" name="Freeform 5"/>
            <p:cNvSpPr/>
            <p:nvPr/>
          </p:nvSpPr>
          <p:spPr>
            <a:xfrm rot="10371510">
              <a:off x="263767" y="4438250"/>
              <a:ext cx="3299411" cy="44092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000"/>
                <a:gd name="f4" fmla="val 5291"/>
                <a:gd name="f5" fmla="val 85"/>
                <a:gd name="f6" fmla="val 2532"/>
                <a:gd name="f7" fmla="val 1736"/>
                <a:gd name="f8" fmla="val 3911"/>
                <a:gd name="f9" fmla="val 7524"/>
                <a:gd name="f10" fmla="val 5298"/>
                <a:gd name="f11" fmla="val 9958"/>
                <a:gd name="f12" fmla="val 9989"/>
                <a:gd name="f13" fmla="val 1958"/>
                <a:gd name="f14" fmla="val 9969"/>
                <a:gd name="f15" fmla="val 3333"/>
                <a:gd name="f16" fmla="val 9667"/>
                <a:gd name="f17" fmla="val 204"/>
                <a:gd name="f18" fmla="val 9334"/>
                <a:gd name="f19" fmla="val 400"/>
                <a:gd name="f20" fmla="val 9001"/>
                <a:gd name="f21" fmla="val 590"/>
                <a:gd name="f22" fmla="val 8667"/>
                <a:gd name="f23" fmla="val 753"/>
                <a:gd name="f24" fmla="val 8333"/>
                <a:gd name="f25" fmla="val 917"/>
                <a:gd name="f26" fmla="val 7999"/>
                <a:gd name="f27" fmla="val 1071"/>
                <a:gd name="f28" fmla="val 7669"/>
                <a:gd name="f29" fmla="val 1202"/>
                <a:gd name="f30" fmla="val 7333"/>
                <a:gd name="f31" fmla="val 1325"/>
                <a:gd name="f32" fmla="val 7000"/>
                <a:gd name="f33" fmla="val 1440"/>
                <a:gd name="f34" fmla="val 6673"/>
                <a:gd name="f35" fmla="val 1538"/>
                <a:gd name="f36" fmla="val 6340"/>
                <a:gd name="f37" fmla="val 1636"/>
                <a:gd name="f38" fmla="val 6013"/>
                <a:gd name="f39" fmla="val 1719"/>
                <a:gd name="f40" fmla="val 5686"/>
                <a:gd name="f41" fmla="val 1784"/>
                <a:gd name="f42" fmla="val 5359"/>
                <a:gd name="f43" fmla="val 1850"/>
                <a:gd name="f44" fmla="val 5036"/>
                <a:gd name="f45" fmla="val 1906"/>
                <a:gd name="f46" fmla="val 4717"/>
                <a:gd name="f47" fmla="val 1948"/>
                <a:gd name="f48" fmla="val 4396"/>
                <a:gd name="f49" fmla="val 1980"/>
                <a:gd name="f50" fmla="val 4079"/>
                <a:gd name="f51" fmla="val 2013"/>
                <a:gd name="f52" fmla="val 3766"/>
                <a:gd name="f53" fmla="val 2029"/>
                <a:gd name="f54" fmla="val 3454"/>
                <a:gd name="f55" fmla="val 2046"/>
                <a:gd name="f56" fmla="val 3145"/>
                <a:gd name="f57" fmla="val 2053"/>
                <a:gd name="f58" fmla="val 2839"/>
                <a:gd name="f59" fmla="val 2537"/>
                <a:gd name="f60" fmla="val 2238"/>
                <a:gd name="f61" fmla="val 1943"/>
                <a:gd name="f62" fmla="val 2004"/>
                <a:gd name="f63" fmla="val 1653"/>
                <a:gd name="f64" fmla="val 1368"/>
                <a:gd name="f65" fmla="val 1955"/>
                <a:gd name="f66" fmla="val 1085"/>
                <a:gd name="f67" fmla="val 1915"/>
                <a:gd name="f68" fmla="val 806"/>
                <a:gd name="f69" fmla="val 1873"/>
                <a:gd name="f70" fmla="val 533"/>
                <a:gd name="f71" fmla="val 1833"/>
                <a:gd name="f72" fmla="val 1726"/>
                <a:gd name="f73" fmla="val 28"/>
                <a:gd name="f74" fmla="val 1995"/>
                <a:gd name="f75" fmla="val 57"/>
                <a:gd name="f76" fmla="val 2263"/>
                <a:gd name="f77" fmla="*/ f0 1 10000"/>
                <a:gd name="f78" fmla="*/ f1 1 5291"/>
                <a:gd name="f79" fmla="+- f4 0 f2"/>
                <a:gd name="f80" fmla="+- f3 0 f2"/>
                <a:gd name="f81" fmla="*/ f80 1 10000"/>
                <a:gd name="f82" fmla="*/ f79 1 5291"/>
                <a:gd name="f83" fmla="*/ f2 1 f81"/>
                <a:gd name="f84" fmla="*/ f3 1 f81"/>
                <a:gd name="f85" fmla="*/ f2 1 f82"/>
                <a:gd name="f86" fmla="*/ f4 1 f82"/>
                <a:gd name="f87" fmla="*/ f83 f77 1"/>
                <a:gd name="f88" fmla="*/ f84 f77 1"/>
                <a:gd name="f89" fmla="*/ f86 f78 1"/>
                <a:gd name="f90" fmla="*/ f85 f7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7" t="f90" r="f88" b="f89"/>
              <a:pathLst>
                <a:path w="10000" h="5291">
                  <a:moveTo>
                    <a:pt x="f5" y="f6"/>
                  </a:moveTo>
                  <a:cubicBezTo>
                    <a:pt x="f7" y="f8"/>
                    <a:pt x="f9" y="f10"/>
                    <a:pt x="f11" y="f4"/>
                  </a:cubicBezTo>
                  <a:cubicBezTo>
                    <a:pt x="f12" y="f13"/>
                    <a:pt x="f14" y="f15"/>
                    <a:pt x="f3" y="f2"/>
                  </a:cubicBezTo>
                  <a:lnTo>
                    <a:pt x="f3" y="f2"/>
                  </a:lnTo>
                  <a:lnTo>
                    <a:pt x="f16" y="f17"/>
                  </a:lnTo>
                  <a:lnTo>
                    <a:pt x="f18" y="f19"/>
                  </a:lnTo>
                  <a:lnTo>
                    <a:pt x="f20" y="f21"/>
                  </a:lnTo>
                  <a:lnTo>
                    <a:pt x="f22" y="f23"/>
                  </a:lnTo>
                  <a:lnTo>
                    <a:pt x="f24" y="f25"/>
                  </a:lnTo>
                  <a:lnTo>
                    <a:pt x="f26" y="f27"/>
                  </a:lnTo>
                  <a:lnTo>
                    <a:pt x="f28" y="f29"/>
                  </a:lnTo>
                  <a:lnTo>
                    <a:pt x="f30" y="f31"/>
                  </a:lnTo>
                  <a:lnTo>
                    <a:pt x="f32" y="f33"/>
                  </a:lnTo>
                  <a:lnTo>
                    <a:pt x="f34" y="f35"/>
                  </a:lnTo>
                  <a:lnTo>
                    <a:pt x="f36" y="f37"/>
                  </a:lnTo>
                  <a:lnTo>
                    <a:pt x="f38" y="f39"/>
                  </a:lnTo>
                  <a:lnTo>
                    <a:pt x="f40" y="f41"/>
                  </a:lnTo>
                  <a:lnTo>
                    <a:pt x="f42" y="f43"/>
                  </a:lnTo>
                  <a:lnTo>
                    <a:pt x="f44" y="f45"/>
                  </a:lnTo>
                  <a:lnTo>
                    <a:pt x="f46" y="f47"/>
                  </a:lnTo>
                  <a:lnTo>
                    <a:pt x="f48" y="f49"/>
                  </a:lnTo>
                  <a:lnTo>
                    <a:pt x="f50" y="f51"/>
                  </a:lnTo>
                  <a:lnTo>
                    <a:pt x="f52" y="f53"/>
                  </a:lnTo>
                  <a:lnTo>
                    <a:pt x="f54" y="f55"/>
                  </a:lnTo>
                  <a:lnTo>
                    <a:pt x="f56" y="f57"/>
                  </a:lnTo>
                  <a:lnTo>
                    <a:pt x="f58" y="f55"/>
                  </a:lnTo>
                  <a:lnTo>
                    <a:pt x="f59" y="f55"/>
                  </a:lnTo>
                  <a:lnTo>
                    <a:pt x="f60" y="f53"/>
                  </a:lnTo>
                  <a:lnTo>
                    <a:pt x="f61" y="f62"/>
                  </a:lnTo>
                  <a:lnTo>
                    <a:pt x="f63" y="f49"/>
                  </a:lnTo>
                  <a:lnTo>
                    <a:pt x="f64" y="f65"/>
                  </a:lnTo>
                  <a:lnTo>
                    <a:pt x="f66" y="f67"/>
                  </a:lnTo>
                  <a:lnTo>
                    <a:pt x="f68" y="f69"/>
                  </a:lnTo>
                  <a:lnTo>
                    <a:pt x="f70" y="f71"/>
                  </a:lnTo>
                  <a:lnTo>
                    <a:pt x="f2" y="f72"/>
                  </a:lnTo>
                  <a:cubicBezTo>
                    <a:pt x="f73" y="f74"/>
                    <a:pt x="f75" y="f76"/>
                    <a:pt x="f5" y="f6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0" name="Freeform 5"/>
            <p:cNvSpPr/>
            <p:nvPr/>
          </p:nvSpPr>
          <p:spPr>
            <a:xfrm rot="10799991">
              <a:off x="459504" y="321128"/>
              <a:ext cx="11277596" cy="45338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104"/>
                <a:gd name="f4" fmla="val 2856"/>
                <a:gd name="f5" fmla="val 1"/>
                <a:gd name="f6" fmla="val 6943"/>
                <a:gd name="f7" fmla="val 26"/>
                <a:gd name="f8" fmla="val 6782"/>
                <a:gd name="f9" fmla="val 50"/>
                <a:gd name="f10" fmla="val 6621"/>
                <a:gd name="f11" fmla="val 73"/>
                <a:gd name="f12" fmla="val 6459"/>
                <a:gd name="f13" fmla="val 93"/>
                <a:gd name="f14" fmla="val 6298"/>
                <a:gd name="f15" fmla="val 113"/>
                <a:gd name="f16" fmla="val 6136"/>
                <a:gd name="f17" fmla="val 132"/>
                <a:gd name="f18" fmla="val 5976"/>
                <a:gd name="f19" fmla="val 148"/>
                <a:gd name="f20" fmla="val 5814"/>
                <a:gd name="f21" fmla="val 163"/>
                <a:gd name="f22" fmla="val 5653"/>
                <a:gd name="f23" fmla="val 177"/>
                <a:gd name="f24" fmla="val 5494"/>
                <a:gd name="f25" fmla="val 189"/>
                <a:gd name="f26" fmla="val 5334"/>
                <a:gd name="f27" fmla="val 201"/>
                <a:gd name="f28" fmla="val 5175"/>
                <a:gd name="f29" fmla="val 211"/>
                <a:gd name="f30" fmla="val 5017"/>
                <a:gd name="f31" fmla="val 219"/>
                <a:gd name="f32" fmla="val 4859"/>
                <a:gd name="f33" fmla="val 227"/>
                <a:gd name="f34" fmla="val 4703"/>
                <a:gd name="f35" fmla="val 234"/>
                <a:gd name="f36" fmla="val 4548"/>
                <a:gd name="f37" fmla="val 239"/>
                <a:gd name="f38" fmla="val 4393"/>
                <a:gd name="f39" fmla="val 243"/>
                <a:gd name="f40" fmla="val 4240"/>
                <a:gd name="f41" fmla="val 247"/>
                <a:gd name="f42" fmla="val 4088"/>
                <a:gd name="f43" fmla="val 249"/>
                <a:gd name="f44" fmla="val 3937"/>
                <a:gd name="f45" fmla="val 251"/>
                <a:gd name="f46" fmla="val 3788"/>
                <a:gd name="f47" fmla="val 252"/>
                <a:gd name="f48" fmla="val 3640"/>
                <a:gd name="f49" fmla="val 3494"/>
                <a:gd name="f50" fmla="val 3349"/>
                <a:gd name="f51" fmla="val 3207"/>
                <a:gd name="f52" fmla="val 246"/>
                <a:gd name="f53" fmla="val 3066"/>
                <a:gd name="f54" fmla="val 2928"/>
                <a:gd name="f55" fmla="val 240"/>
                <a:gd name="f56" fmla="val 2791"/>
                <a:gd name="f57" fmla="val 235"/>
                <a:gd name="f58" fmla="val 2656"/>
                <a:gd name="f59" fmla="val 230"/>
                <a:gd name="f60" fmla="val 2524"/>
                <a:gd name="f61" fmla="val 225"/>
                <a:gd name="f62" fmla="val 2266"/>
                <a:gd name="f63" fmla="val 212"/>
                <a:gd name="f64" fmla="val 2019"/>
                <a:gd name="f65" fmla="val 198"/>
                <a:gd name="f66" fmla="val 1782"/>
                <a:gd name="f67" fmla="val 183"/>
                <a:gd name="f68" fmla="val 1557"/>
                <a:gd name="f69" fmla="val 167"/>
                <a:gd name="f70" fmla="val 1343"/>
                <a:gd name="f71" fmla="val 150"/>
                <a:gd name="f72" fmla="val 1144"/>
                <a:gd name="f73" fmla="val 957"/>
                <a:gd name="f74" fmla="val 114"/>
                <a:gd name="f75" fmla="val 785"/>
                <a:gd name="f76" fmla="val 96"/>
                <a:gd name="f77" fmla="val 627"/>
                <a:gd name="f78" fmla="val 79"/>
                <a:gd name="f79" fmla="val 487"/>
                <a:gd name="f80" fmla="val 63"/>
                <a:gd name="f81" fmla="val 361"/>
                <a:gd name="f82" fmla="val 48"/>
                <a:gd name="f83" fmla="val 254"/>
                <a:gd name="f84" fmla="val 35"/>
                <a:gd name="f85" fmla="val 165"/>
                <a:gd name="f86" fmla="val 23"/>
                <a:gd name="f87" fmla="val 42"/>
                <a:gd name="f88" fmla="val 6"/>
                <a:gd name="f89" fmla="*/ f0 1 7104"/>
                <a:gd name="f90" fmla="*/ f1 1 2856"/>
                <a:gd name="f91" fmla="+- f4 0 f2"/>
                <a:gd name="f92" fmla="+- f3 0 f2"/>
                <a:gd name="f93" fmla="*/ f92 1 7104"/>
                <a:gd name="f94" fmla="*/ f91 1 2856"/>
                <a:gd name="f95" fmla="*/ 0 1 f93"/>
                <a:gd name="f96" fmla="*/ f3 1 f93"/>
                <a:gd name="f97" fmla="*/ 0 1 f94"/>
                <a:gd name="f98" fmla="*/ f4 1 f94"/>
                <a:gd name="f99" fmla="*/ f95 f89 1"/>
                <a:gd name="f100" fmla="*/ f96 f89 1"/>
                <a:gd name="f101" fmla="*/ f98 f90 1"/>
                <a:gd name="f102" fmla="*/ f97 f9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9" t="f102" r="f100" b="f101"/>
              <a:pathLst>
                <a:path w="7104" h="2856">
                  <a:moveTo>
                    <a:pt x="f2" y="f2"/>
                  </a:moveTo>
                  <a:lnTo>
                    <a:pt x="f2" y="f4"/>
                  </a:lnTo>
                  <a:lnTo>
                    <a:pt x="f3" y="f4"/>
                  </a:lnTo>
                  <a:lnTo>
                    <a:pt x="f3" y="f5"/>
                  </a:lnTo>
                  <a:lnTo>
                    <a:pt x="f3" y="f5"/>
                  </a:lnTo>
                  <a:lnTo>
                    <a:pt x="f6" y="f7"/>
                  </a:lnTo>
                  <a:lnTo>
                    <a:pt x="f8" y="f9"/>
                  </a:lnTo>
                  <a:lnTo>
                    <a:pt x="f10" y="f11"/>
                  </a:lnTo>
                  <a:lnTo>
                    <a:pt x="f12" y="f13"/>
                  </a:lnTo>
                  <a:lnTo>
                    <a:pt x="f14" y="f15"/>
                  </a:lnTo>
                  <a:lnTo>
                    <a:pt x="f16" y="f17"/>
                  </a:lnTo>
                  <a:lnTo>
                    <a:pt x="f18" y="f19"/>
                  </a:lnTo>
                  <a:lnTo>
                    <a:pt x="f20" y="f21"/>
                  </a:lnTo>
                  <a:lnTo>
                    <a:pt x="f22" y="f23"/>
                  </a:lnTo>
                  <a:lnTo>
                    <a:pt x="f24" y="f25"/>
                  </a:lnTo>
                  <a:lnTo>
                    <a:pt x="f26" y="f27"/>
                  </a:lnTo>
                  <a:lnTo>
                    <a:pt x="f28" y="f29"/>
                  </a:lnTo>
                  <a:lnTo>
                    <a:pt x="f30" y="f31"/>
                  </a:lnTo>
                  <a:lnTo>
                    <a:pt x="f32" y="f33"/>
                  </a:lnTo>
                  <a:lnTo>
                    <a:pt x="f34" y="f35"/>
                  </a:lnTo>
                  <a:lnTo>
                    <a:pt x="f36" y="f37"/>
                  </a:lnTo>
                  <a:lnTo>
                    <a:pt x="f38" y="f39"/>
                  </a:lnTo>
                  <a:lnTo>
                    <a:pt x="f40" y="f41"/>
                  </a:lnTo>
                  <a:lnTo>
                    <a:pt x="f42" y="f43"/>
                  </a:lnTo>
                  <a:lnTo>
                    <a:pt x="f44" y="f45"/>
                  </a:lnTo>
                  <a:lnTo>
                    <a:pt x="f46" y="f47"/>
                  </a:lnTo>
                  <a:lnTo>
                    <a:pt x="f48" y="f45"/>
                  </a:lnTo>
                  <a:lnTo>
                    <a:pt x="f49" y="f45"/>
                  </a:lnTo>
                  <a:lnTo>
                    <a:pt x="f50" y="f43"/>
                  </a:lnTo>
                  <a:lnTo>
                    <a:pt x="f51" y="f52"/>
                  </a:lnTo>
                  <a:lnTo>
                    <a:pt x="f53" y="f39"/>
                  </a:lnTo>
                  <a:lnTo>
                    <a:pt x="f54" y="f55"/>
                  </a:lnTo>
                  <a:lnTo>
                    <a:pt x="f56" y="f57"/>
                  </a:lnTo>
                  <a:lnTo>
                    <a:pt x="f58" y="f59"/>
                  </a:lnTo>
                  <a:lnTo>
                    <a:pt x="f60" y="f61"/>
                  </a:lnTo>
                  <a:lnTo>
                    <a:pt x="f62" y="f63"/>
                  </a:lnTo>
                  <a:lnTo>
                    <a:pt x="f64" y="f65"/>
                  </a:lnTo>
                  <a:lnTo>
                    <a:pt x="f66" y="f67"/>
                  </a:lnTo>
                  <a:lnTo>
                    <a:pt x="f68" y="f69"/>
                  </a:lnTo>
                  <a:lnTo>
                    <a:pt x="f70" y="f71"/>
                  </a:lnTo>
                  <a:lnTo>
                    <a:pt x="f72" y="f17"/>
                  </a:lnTo>
                  <a:lnTo>
                    <a:pt x="f73" y="f74"/>
                  </a:lnTo>
                  <a:lnTo>
                    <a:pt x="f75" y="f76"/>
                  </a:lnTo>
                  <a:lnTo>
                    <a:pt x="f77" y="f78"/>
                  </a:lnTo>
                  <a:lnTo>
                    <a:pt x="f79" y="f80"/>
                  </a:lnTo>
                  <a:lnTo>
                    <a:pt x="f81" y="f82"/>
                  </a:lnTo>
                  <a:lnTo>
                    <a:pt x="f83" y="f84"/>
                  </a:lnTo>
                  <a:lnTo>
                    <a:pt x="f85" y="f86"/>
                  </a:lnTo>
                  <a:lnTo>
                    <a:pt x="f87" y="f88"/>
                  </a:lnTo>
                  <a:lnTo>
                    <a:pt x="f2" y="f2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1" name="Freeform 5"/>
            <p:cNvSpPr/>
            <p:nvPr/>
          </p:nvSpPr>
          <p:spPr>
            <a:xfrm>
              <a:off x="0" y="1591"/>
              <a:ext cx="12191996" cy="685640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5356"/>
                <a:gd name="f4" fmla="val 8638"/>
                <a:gd name="f5" fmla="val 14748"/>
                <a:gd name="f6" fmla="val 8038"/>
                <a:gd name="f7" fmla="val 600"/>
                <a:gd name="f8" fmla="val 592"/>
                <a:gd name="f9" fmla="*/ f0 1 15356"/>
                <a:gd name="f10" fmla="*/ f1 1 8638"/>
                <a:gd name="f11" fmla="+- f4 0 f2"/>
                <a:gd name="f12" fmla="+- f3 0 f2"/>
                <a:gd name="f13" fmla="*/ f12 1 15356"/>
                <a:gd name="f14" fmla="*/ f11 1 8638"/>
                <a:gd name="f15" fmla="*/ 0 1 f13"/>
                <a:gd name="f16" fmla="*/ f3 1 f13"/>
                <a:gd name="f17" fmla="*/ 0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5356" h="8638">
                  <a:moveTo>
                    <a:pt x="f2" y="f2"/>
                  </a:moveTo>
                  <a:lnTo>
                    <a:pt x="f2" y="f4"/>
                  </a:lnTo>
                  <a:lnTo>
                    <a:pt x="f3" y="f4"/>
                  </a:lnTo>
                  <a:lnTo>
                    <a:pt x="f3" y="f2"/>
                  </a:lnTo>
                  <a:lnTo>
                    <a:pt x="f2" y="f2"/>
                  </a:lnTo>
                  <a:close/>
                  <a:moveTo>
                    <a:pt x="f5" y="f6"/>
                  </a:moveTo>
                  <a:lnTo>
                    <a:pt x="f7" y="f6"/>
                  </a:lnTo>
                  <a:lnTo>
                    <a:pt x="f7" y="f8"/>
                  </a:lnTo>
                  <a:lnTo>
                    <a:pt x="f5" y="f8"/>
                  </a:lnTo>
                  <a:lnTo>
                    <a:pt x="f5" y="f6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</p:grpSp>
      <p:sp>
        <p:nvSpPr>
          <p:cNvPr id="12" name="Title 1"/>
          <p:cNvSpPr txBox="1">
            <a:spLocks noGrp="1"/>
          </p:cNvSpPr>
          <p:nvPr>
            <p:ph type="title"/>
          </p:nvPr>
        </p:nvSpPr>
        <p:spPr>
          <a:xfrm>
            <a:off x="1154960" y="4966673"/>
            <a:ext cx="8825660" cy="566735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" name="Picture Placeholder 2"/>
          <p:cNvSpPr txBox="1">
            <a:spLocks noGrp="1"/>
          </p:cNvSpPr>
          <p:nvPr>
            <p:ph type="pic" idx="4294967295"/>
          </p:nvPr>
        </p:nvSpPr>
        <p:spPr>
          <a:xfrm>
            <a:off x="1154951" y="685800"/>
            <a:ext cx="8825660" cy="3429000"/>
          </a:xfrm>
          <a:effectLst>
            <a:outerShdw dist="50804" dir="5400000" algn="tl">
              <a:srgbClr val="000000">
                <a:alpha val="43000"/>
              </a:srgbClr>
            </a:outerShdw>
          </a:effectLst>
        </p:spPr>
        <p:txBody>
          <a:bodyPr anchorCtr="1"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14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1154960" y="5536664"/>
            <a:ext cx="8825651" cy="493711"/>
          </a:xfrm>
        </p:spPr>
        <p:txBody>
          <a:bodyPr/>
          <a:lstStyle>
            <a:lvl1pPr marL="0" indent="0">
              <a:buNone/>
              <a:defRPr sz="1200">
                <a:solidFill>
                  <a:srgbClr val="ACD433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78198C8-95E9-4647-AE58-E32ABB22D13B}" type="datetime1">
              <a:rPr lang="en-US"/>
              <a:pPr lvl="0"/>
              <a:t>5/11/2017</a:t>
            </a:fld>
            <a:endParaRPr lang="en-US"/>
          </a:p>
        </p:txBody>
      </p:sp>
      <p:sp>
        <p:nvSpPr>
          <p:cNvPr id="1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             </a:t>
            </a:r>
          </a:p>
        </p:txBody>
      </p:sp>
    </p:spTree>
    <p:extLst>
      <p:ext uri="{BB962C8B-B14F-4D97-AF65-F5344CB8AC3E}">
        <p14:creationId xmlns:p14="http://schemas.microsoft.com/office/powerpoint/2010/main" val="2790602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/>
          <p:nvPr userDrawn="1"/>
        </p:nvGrpSpPr>
        <p:grpSpPr>
          <a:xfrm>
            <a:off x="0" y="-2377"/>
            <a:ext cx="12191996" cy="6867023"/>
            <a:chOff x="0" y="-2377"/>
            <a:chExt cx="12191996" cy="6867023"/>
          </a:xfrm>
        </p:grpSpPr>
        <p:sp>
          <p:nvSpPr>
            <p:cNvPr id="3" name="Rectangle 9"/>
            <p:cNvSpPr/>
            <p:nvPr/>
          </p:nvSpPr>
          <p:spPr>
            <a:xfrm>
              <a:off x="0" y="0"/>
              <a:ext cx="12191996" cy="6858000"/>
            </a:xfrm>
            <a:prstGeom prst="rect">
              <a:avLst/>
            </a:prstGeom>
            <a:blipFill>
              <a:blip r:embed="rId2">
                <a:alphaModFix/>
              </a:blip>
              <a:stretch>
                <a:fillRect/>
              </a:stretch>
            </a:blip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4" name="Oval 13"/>
            <p:cNvSpPr/>
            <p:nvPr/>
          </p:nvSpPr>
          <p:spPr>
            <a:xfrm>
              <a:off x="3218" y="2667003"/>
              <a:ext cx="4190996" cy="4190996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gradFill>
              <a:gsLst>
                <a:gs pos="0">
                  <a:srgbClr val="F7F7F7">
                    <a:alpha val="11000"/>
                  </a:srgbClr>
                </a:gs>
                <a:gs pos="100000">
                  <a:srgbClr val="F7F7F7">
                    <a:alpha val="10000"/>
                  </a:srgbClr>
                </a:gs>
              </a:gsLst>
              <a:path path="circle">
                <a:fillToRect l="50000" t="50000" r="50000" b="50000"/>
              </a:path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5" name="Oval 14"/>
            <p:cNvSpPr/>
            <p:nvPr/>
          </p:nvSpPr>
          <p:spPr>
            <a:xfrm>
              <a:off x="1746" y="2895603"/>
              <a:ext cx="2362196" cy="2362196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gradFill>
              <a:gsLst>
                <a:gs pos="0">
                  <a:srgbClr val="F7F7F7">
                    <a:alpha val="8000"/>
                  </a:srgbClr>
                </a:gs>
                <a:gs pos="100000">
                  <a:srgbClr val="F7F7F7">
                    <a:alpha val="8000"/>
                  </a:srgbClr>
                </a:gs>
              </a:gsLst>
              <a:path path="circle">
                <a:fillToRect l="50000" t="50000" r="50000" b="50000"/>
              </a:path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6" name="Oval 15"/>
            <p:cNvSpPr/>
            <p:nvPr/>
          </p:nvSpPr>
          <p:spPr>
            <a:xfrm>
              <a:off x="8609011" y="1676396"/>
              <a:ext cx="2819396" cy="2819396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gradFill>
              <a:gsLst>
                <a:gs pos="0">
                  <a:srgbClr val="F7F7F7">
                    <a:alpha val="7000"/>
                  </a:srgbClr>
                </a:gs>
                <a:gs pos="100000">
                  <a:srgbClr val="F7F7F7">
                    <a:alpha val="6000"/>
                  </a:srgbClr>
                </a:gs>
              </a:gsLst>
              <a:path path="circle">
                <a:fillToRect l="50000" t="50000" r="50000" b="50000"/>
              </a:path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7" name="Oval 16"/>
            <p:cNvSpPr/>
            <p:nvPr/>
          </p:nvSpPr>
          <p:spPr>
            <a:xfrm>
              <a:off x="7999408" y="-2377"/>
              <a:ext cx="1600200" cy="1600200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gradFill>
              <a:gsLst>
                <a:gs pos="0">
                  <a:srgbClr val="F7F7F7">
                    <a:alpha val="14000"/>
                  </a:srgbClr>
                </a:gs>
                <a:gs pos="100000">
                  <a:srgbClr val="F7F7F7">
                    <a:alpha val="7000"/>
                  </a:srgbClr>
                </a:gs>
              </a:gsLst>
              <a:path path="circle">
                <a:fillToRect l="50000" t="50000" r="50000" b="50000"/>
              </a:path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8" name="Oval 17"/>
            <p:cNvSpPr/>
            <p:nvPr/>
          </p:nvSpPr>
          <p:spPr>
            <a:xfrm>
              <a:off x="8609011" y="5874050"/>
              <a:ext cx="990596" cy="990596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gradFill>
              <a:gsLst>
                <a:gs pos="0">
                  <a:srgbClr val="F7F7F7">
                    <a:alpha val="14000"/>
                  </a:srgbClr>
                </a:gs>
                <a:gs pos="100000">
                  <a:srgbClr val="F7F7F7">
                    <a:alpha val="7000"/>
                  </a:srgbClr>
                </a:gs>
              </a:gsLst>
              <a:path path="circle">
                <a:fillToRect l="50000" t="50000" r="50000" b="50000"/>
              </a:path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9" name="Freeform 5"/>
            <p:cNvSpPr/>
            <p:nvPr/>
          </p:nvSpPr>
          <p:spPr>
            <a:xfrm rot="21010064">
              <a:off x="8490945" y="2714872"/>
              <a:ext cx="3299411" cy="44092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000"/>
                <a:gd name="f4" fmla="val 5291"/>
                <a:gd name="f5" fmla="val 85"/>
                <a:gd name="f6" fmla="val 2532"/>
                <a:gd name="f7" fmla="val 1736"/>
                <a:gd name="f8" fmla="val 3911"/>
                <a:gd name="f9" fmla="val 7524"/>
                <a:gd name="f10" fmla="val 5298"/>
                <a:gd name="f11" fmla="val 9958"/>
                <a:gd name="f12" fmla="val 9989"/>
                <a:gd name="f13" fmla="val 1958"/>
                <a:gd name="f14" fmla="val 9969"/>
                <a:gd name="f15" fmla="val 3333"/>
                <a:gd name="f16" fmla="val 9667"/>
                <a:gd name="f17" fmla="val 204"/>
                <a:gd name="f18" fmla="val 9334"/>
                <a:gd name="f19" fmla="val 400"/>
                <a:gd name="f20" fmla="val 9001"/>
                <a:gd name="f21" fmla="val 590"/>
                <a:gd name="f22" fmla="val 8667"/>
                <a:gd name="f23" fmla="val 753"/>
                <a:gd name="f24" fmla="val 8333"/>
                <a:gd name="f25" fmla="val 917"/>
                <a:gd name="f26" fmla="val 7999"/>
                <a:gd name="f27" fmla="val 1071"/>
                <a:gd name="f28" fmla="val 7669"/>
                <a:gd name="f29" fmla="val 1202"/>
                <a:gd name="f30" fmla="val 7333"/>
                <a:gd name="f31" fmla="val 1325"/>
                <a:gd name="f32" fmla="val 7000"/>
                <a:gd name="f33" fmla="val 1440"/>
                <a:gd name="f34" fmla="val 6673"/>
                <a:gd name="f35" fmla="val 1538"/>
                <a:gd name="f36" fmla="val 6340"/>
                <a:gd name="f37" fmla="val 1636"/>
                <a:gd name="f38" fmla="val 6013"/>
                <a:gd name="f39" fmla="val 1719"/>
                <a:gd name="f40" fmla="val 5686"/>
                <a:gd name="f41" fmla="val 1784"/>
                <a:gd name="f42" fmla="val 5359"/>
                <a:gd name="f43" fmla="val 1850"/>
                <a:gd name="f44" fmla="val 5036"/>
                <a:gd name="f45" fmla="val 1906"/>
                <a:gd name="f46" fmla="val 4717"/>
                <a:gd name="f47" fmla="val 1948"/>
                <a:gd name="f48" fmla="val 4396"/>
                <a:gd name="f49" fmla="val 1980"/>
                <a:gd name="f50" fmla="val 4079"/>
                <a:gd name="f51" fmla="val 2013"/>
                <a:gd name="f52" fmla="val 3766"/>
                <a:gd name="f53" fmla="val 2029"/>
                <a:gd name="f54" fmla="val 3454"/>
                <a:gd name="f55" fmla="val 2046"/>
                <a:gd name="f56" fmla="val 3145"/>
                <a:gd name="f57" fmla="val 2053"/>
                <a:gd name="f58" fmla="val 2839"/>
                <a:gd name="f59" fmla="val 2537"/>
                <a:gd name="f60" fmla="val 2238"/>
                <a:gd name="f61" fmla="val 1943"/>
                <a:gd name="f62" fmla="val 2004"/>
                <a:gd name="f63" fmla="val 1653"/>
                <a:gd name="f64" fmla="val 1368"/>
                <a:gd name="f65" fmla="val 1955"/>
                <a:gd name="f66" fmla="val 1085"/>
                <a:gd name="f67" fmla="val 1915"/>
                <a:gd name="f68" fmla="val 806"/>
                <a:gd name="f69" fmla="val 1873"/>
                <a:gd name="f70" fmla="val 533"/>
                <a:gd name="f71" fmla="val 1833"/>
                <a:gd name="f72" fmla="val 1726"/>
                <a:gd name="f73" fmla="val 28"/>
                <a:gd name="f74" fmla="val 1995"/>
                <a:gd name="f75" fmla="val 57"/>
                <a:gd name="f76" fmla="val 2263"/>
                <a:gd name="f77" fmla="*/ f0 1 10000"/>
                <a:gd name="f78" fmla="*/ f1 1 5291"/>
                <a:gd name="f79" fmla="+- f4 0 f2"/>
                <a:gd name="f80" fmla="+- f3 0 f2"/>
                <a:gd name="f81" fmla="*/ f80 1 10000"/>
                <a:gd name="f82" fmla="*/ f79 1 5291"/>
                <a:gd name="f83" fmla="*/ f2 1 f81"/>
                <a:gd name="f84" fmla="*/ f3 1 f81"/>
                <a:gd name="f85" fmla="*/ f2 1 f82"/>
                <a:gd name="f86" fmla="*/ f4 1 f82"/>
                <a:gd name="f87" fmla="*/ f83 f77 1"/>
                <a:gd name="f88" fmla="*/ f84 f77 1"/>
                <a:gd name="f89" fmla="*/ f86 f78 1"/>
                <a:gd name="f90" fmla="*/ f85 f7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7" t="f90" r="f88" b="f89"/>
              <a:pathLst>
                <a:path w="10000" h="5291">
                  <a:moveTo>
                    <a:pt x="f5" y="f6"/>
                  </a:moveTo>
                  <a:cubicBezTo>
                    <a:pt x="f7" y="f8"/>
                    <a:pt x="f9" y="f10"/>
                    <a:pt x="f11" y="f4"/>
                  </a:cubicBezTo>
                  <a:cubicBezTo>
                    <a:pt x="f12" y="f13"/>
                    <a:pt x="f14" y="f15"/>
                    <a:pt x="f3" y="f2"/>
                  </a:cubicBezTo>
                  <a:lnTo>
                    <a:pt x="f3" y="f2"/>
                  </a:lnTo>
                  <a:lnTo>
                    <a:pt x="f16" y="f17"/>
                  </a:lnTo>
                  <a:lnTo>
                    <a:pt x="f18" y="f19"/>
                  </a:lnTo>
                  <a:lnTo>
                    <a:pt x="f20" y="f21"/>
                  </a:lnTo>
                  <a:lnTo>
                    <a:pt x="f22" y="f23"/>
                  </a:lnTo>
                  <a:lnTo>
                    <a:pt x="f24" y="f25"/>
                  </a:lnTo>
                  <a:lnTo>
                    <a:pt x="f26" y="f27"/>
                  </a:lnTo>
                  <a:lnTo>
                    <a:pt x="f28" y="f29"/>
                  </a:lnTo>
                  <a:lnTo>
                    <a:pt x="f30" y="f31"/>
                  </a:lnTo>
                  <a:lnTo>
                    <a:pt x="f32" y="f33"/>
                  </a:lnTo>
                  <a:lnTo>
                    <a:pt x="f34" y="f35"/>
                  </a:lnTo>
                  <a:lnTo>
                    <a:pt x="f36" y="f37"/>
                  </a:lnTo>
                  <a:lnTo>
                    <a:pt x="f38" y="f39"/>
                  </a:lnTo>
                  <a:lnTo>
                    <a:pt x="f40" y="f41"/>
                  </a:lnTo>
                  <a:lnTo>
                    <a:pt x="f42" y="f43"/>
                  </a:lnTo>
                  <a:lnTo>
                    <a:pt x="f44" y="f45"/>
                  </a:lnTo>
                  <a:lnTo>
                    <a:pt x="f46" y="f47"/>
                  </a:lnTo>
                  <a:lnTo>
                    <a:pt x="f48" y="f49"/>
                  </a:lnTo>
                  <a:lnTo>
                    <a:pt x="f50" y="f51"/>
                  </a:lnTo>
                  <a:lnTo>
                    <a:pt x="f52" y="f53"/>
                  </a:lnTo>
                  <a:lnTo>
                    <a:pt x="f54" y="f55"/>
                  </a:lnTo>
                  <a:lnTo>
                    <a:pt x="f56" y="f57"/>
                  </a:lnTo>
                  <a:lnTo>
                    <a:pt x="f58" y="f55"/>
                  </a:lnTo>
                  <a:lnTo>
                    <a:pt x="f59" y="f55"/>
                  </a:lnTo>
                  <a:lnTo>
                    <a:pt x="f60" y="f53"/>
                  </a:lnTo>
                  <a:lnTo>
                    <a:pt x="f61" y="f62"/>
                  </a:lnTo>
                  <a:lnTo>
                    <a:pt x="f63" y="f49"/>
                  </a:lnTo>
                  <a:lnTo>
                    <a:pt x="f64" y="f65"/>
                  </a:lnTo>
                  <a:lnTo>
                    <a:pt x="f66" y="f67"/>
                  </a:lnTo>
                  <a:lnTo>
                    <a:pt x="f68" y="f69"/>
                  </a:lnTo>
                  <a:lnTo>
                    <a:pt x="f70" y="f71"/>
                  </a:lnTo>
                  <a:lnTo>
                    <a:pt x="f2" y="f72"/>
                  </a:lnTo>
                  <a:cubicBezTo>
                    <a:pt x="f73" y="f74"/>
                    <a:pt x="f75" y="f76"/>
                    <a:pt x="f5" y="f6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0" name="Freeform 5"/>
            <p:cNvSpPr/>
            <p:nvPr/>
          </p:nvSpPr>
          <p:spPr>
            <a:xfrm>
              <a:off x="455608" y="2801319"/>
              <a:ext cx="11277596" cy="36026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000"/>
                <a:gd name="f4" fmla="val 7946"/>
                <a:gd name="f5" fmla="val 7945"/>
                <a:gd name="f6" fmla="val 4"/>
                <a:gd name="f7" fmla="val 9773"/>
                <a:gd name="f8" fmla="val 91"/>
                <a:gd name="f9" fmla="val 9547"/>
                <a:gd name="f10" fmla="val 175"/>
                <a:gd name="f11" fmla="val 9320"/>
                <a:gd name="f12" fmla="val 256"/>
                <a:gd name="f13" fmla="val 9092"/>
                <a:gd name="f14" fmla="val 326"/>
                <a:gd name="f15" fmla="val 8865"/>
                <a:gd name="f16" fmla="val 396"/>
                <a:gd name="f17" fmla="val 8637"/>
                <a:gd name="f18" fmla="val 462"/>
                <a:gd name="f19" fmla="val 8412"/>
                <a:gd name="f20" fmla="val 518"/>
                <a:gd name="f21" fmla="val 8184"/>
                <a:gd name="f22" fmla="val 571"/>
                <a:gd name="f23" fmla="val 7957"/>
                <a:gd name="f24" fmla="val 620"/>
                <a:gd name="f25" fmla="val 7734"/>
                <a:gd name="f26" fmla="val 662"/>
                <a:gd name="f27" fmla="val 7508"/>
                <a:gd name="f28" fmla="val 704"/>
                <a:gd name="f29" fmla="val 7285"/>
                <a:gd name="f30" fmla="val 739"/>
                <a:gd name="f31" fmla="val 7062"/>
                <a:gd name="f32" fmla="val 767"/>
                <a:gd name="f33" fmla="val 6840"/>
                <a:gd name="f34" fmla="val 795"/>
                <a:gd name="f35" fmla="val 6620"/>
                <a:gd name="f36" fmla="val 819"/>
                <a:gd name="f37" fmla="val 6402"/>
                <a:gd name="f38" fmla="val 837"/>
                <a:gd name="f39" fmla="val 6184"/>
                <a:gd name="f40" fmla="val 851"/>
                <a:gd name="f41" fmla="val 5968"/>
                <a:gd name="f42" fmla="val 865"/>
                <a:gd name="f43" fmla="val 5755"/>
                <a:gd name="f44" fmla="val 872"/>
                <a:gd name="f45" fmla="val 5542"/>
                <a:gd name="f46" fmla="val 879"/>
                <a:gd name="f47" fmla="val 5332"/>
                <a:gd name="f48" fmla="val 882"/>
                <a:gd name="f49" fmla="val 5124"/>
                <a:gd name="f50" fmla="val 4918"/>
                <a:gd name="f51" fmla="val 4714"/>
                <a:gd name="f52" fmla="val 4514"/>
                <a:gd name="f53" fmla="val 861"/>
                <a:gd name="f54" fmla="val 4316"/>
                <a:gd name="f55" fmla="val 4122"/>
                <a:gd name="f56" fmla="val 840"/>
                <a:gd name="f57" fmla="val 3929"/>
                <a:gd name="f58" fmla="val 823"/>
                <a:gd name="f59" fmla="val 3739"/>
                <a:gd name="f60" fmla="val 805"/>
                <a:gd name="f61" fmla="val 3553"/>
                <a:gd name="f62" fmla="val 788"/>
                <a:gd name="f63" fmla="val 3190"/>
                <a:gd name="f64" fmla="val 742"/>
                <a:gd name="f65" fmla="val 2842"/>
                <a:gd name="f66" fmla="val 693"/>
                <a:gd name="f67" fmla="val 2508"/>
                <a:gd name="f68" fmla="val 641"/>
                <a:gd name="f69" fmla="val 2192"/>
                <a:gd name="f70" fmla="val 585"/>
                <a:gd name="f71" fmla="val 1890"/>
                <a:gd name="f72" fmla="val 525"/>
                <a:gd name="f73" fmla="val 1610"/>
                <a:gd name="f74" fmla="val 1347"/>
                <a:gd name="f75" fmla="val 399"/>
                <a:gd name="f76" fmla="val 1105"/>
                <a:gd name="f77" fmla="val 336"/>
                <a:gd name="f78" fmla="val 883"/>
                <a:gd name="f79" fmla="val 277"/>
                <a:gd name="f80" fmla="val 686"/>
                <a:gd name="f81" fmla="val 221"/>
                <a:gd name="f82" fmla="val 508"/>
                <a:gd name="f83" fmla="val 168"/>
                <a:gd name="f84" fmla="val 358"/>
                <a:gd name="f85" fmla="val 123"/>
                <a:gd name="f86" fmla="val 232"/>
                <a:gd name="f87" fmla="val 81"/>
                <a:gd name="f88" fmla="val 59"/>
                <a:gd name="f89" fmla="val 21"/>
                <a:gd name="f90" fmla="*/ f0 1 10000"/>
                <a:gd name="f91" fmla="*/ f1 1 7946"/>
                <a:gd name="f92" fmla="+- f4 0 f2"/>
                <a:gd name="f93" fmla="+- f3 0 f2"/>
                <a:gd name="f94" fmla="*/ f93 1 10000"/>
                <a:gd name="f95" fmla="*/ f92 1 7946"/>
                <a:gd name="f96" fmla="*/ f2 1 f94"/>
                <a:gd name="f97" fmla="*/ f3 1 f94"/>
                <a:gd name="f98" fmla="*/ f2 1 f95"/>
                <a:gd name="f99" fmla="*/ f4 1 f95"/>
                <a:gd name="f100" fmla="*/ f96 f90 1"/>
                <a:gd name="f101" fmla="*/ f97 f90 1"/>
                <a:gd name="f102" fmla="*/ f99 f91 1"/>
                <a:gd name="f103" fmla="*/ f98 f9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0" t="f103" r="f101" b="f102"/>
              <a:pathLst>
                <a:path w="10000" h="7946">
                  <a:moveTo>
                    <a:pt x="f2" y="f2"/>
                  </a:moveTo>
                  <a:lnTo>
                    <a:pt x="f2" y="f5"/>
                  </a:lnTo>
                  <a:lnTo>
                    <a:pt x="f3" y="f4"/>
                  </a:lnTo>
                  <a:lnTo>
                    <a:pt x="f3" y="f6"/>
                  </a:lnTo>
                  <a:lnTo>
                    <a:pt x="f3" y="f6"/>
                  </a:lnTo>
                  <a:lnTo>
                    <a:pt x="f7" y="f8"/>
                  </a:lnTo>
                  <a:lnTo>
                    <a:pt x="f9" y="f10"/>
                  </a:lnTo>
                  <a:lnTo>
                    <a:pt x="f11" y="f12"/>
                  </a:lnTo>
                  <a:lnTo>
                    <a:pt x="f13" y="f14"/>
                  </a:lnTo>
                  <a:lnTo>
                    <a:pt x="f15" y="f16"/>
                  </a:lnTo>
                  <a:lnTo>
                    <a:pt x="f17" y="f18"/>
                  </a:lnTo>
                  <a:lnTo>
                    <a:pt x="f19" y="f20"/>
                  </a:lnTo>
                  <a:lnTo>
                    <a:pt x="f21" y="f22"/>
                  </a:lnTo>
                  <a:lnTo>
                    <a:pt x="f23" y="f24"/>
                  </a:lnTo>
                  <a:lnTo>
                    <a:pt x="f25" y="f26"/>
                  </a:lnTo>
                  <a:lnTo>
                    <a:pt x="f27" y="f28"/>
                  </a:lnTo>
                  <a:lnTo>
                    <a:pt x="f29" y="f30"/>
                  </a:lnTo>
                  <a:lnTo>
                    <a:pt x="f31" y="f32"/>
                  </a:lnTo>
                  <a:lnTo>
                    <a:pt x="f33" y="f34"/>
                  </a:lnTo>
                  <a:lnTo>
                    <a:pt x="f35" y="f36"/>
                  </a:lnTo>
                  <a:lnTo>
                    <a:pt x="f37" y="f38"/>
                  </a:lnTo>
                  <a:lnTo>
                    <a:pt x="f39" y="f40"/>
                  </a:lnTo>
                  <a:lnTo>
                    <a:pt x="f41" y="f42"/>
                  </a:lnTo>
                  <a:lnTo>
                    <a:pt x="f43" y="f44"/>
                  </a:lnTo>
                  <a:lnTo>
                    <a:pt x="f45" y="f46"/>
                  </a:lnTo>
                  <a:lnTo>
                    <a:pt x="f47" y="f48"/>
                  </a:lnTo>
                  <a:lnTo>
                    <a:pt x="f49" y="f46"/>
                  </a:lnTo>
                  <a:lnTo>
                    <a:pt x="f50" y="f46"/>
                  </a:lnTo>
                  <a:lnTo>
                    <a:pt x="f51" y="f44"/>
                  </a:lnTo>
                  <a:lnTo>
                    <a:pt x="f52" y="f53"/>
                  </a:lnTo>
                  <a:lnTo>
                    <a:pt x="f54" y="f40"/>
                  </a:lnTo>
                  <a:lnTo>
                    <a:pt x="f55" y="f56"/>
                  </a:lnTo>
                  <a:lnTo>
                    <a:pt x="f57" y="f58"/>
                  </a:lnTo>
                  <a:lnTo>
                    <a:pt x="f59" y="f60"/>
                  </a:lnTo>
                  <a:lnTo>
                    <a:pt x="f61" y="f62"/>
                  </a:lnTo>
                  <a:lnTo>
                    <a:pt x="f63" y="f64"/>
                  </a:lnTo>
                  <a:lnTo>
                    <a:pt x="f65" y="f66"/>
                  </a:lnTo>
                  <a:lnTo>
                    <a:pt x="f67" y="f68"/>
                  </a:lnTo>
                  <a:lnTo>
                    <a:pt x="f69" y="f70"/>
                  </a:lnTo>
                  <a:lnTo>
                    <a:pt x="f71" y="f72"/>
                  </a:lnTo>
                  <a:lnTo>
                    <a:pt x="f73" y="f18"/>
                  </a:lnTo>
                  <a:lnTo>
                    <a:pt x="f74" y="f75"/>
                  </a:lnTo>
                  <a:lnTo>
                    <a:pt x="f76" y="f77"/>
                  </a:lnTo>
                  <a:lnTo>
                    <a:pt x="f78" y="f79"/>
                  </a:lnTo>
                  <a:lnTo>
                    <a:pt x="f80" y="f81"/>
                  </a:lnTo>
                  <a:lnTo>
                    <a:pt x="f82" y="f83"/>
                  </a:lnTo>
                  <a:lnTo>
                    <a:pt x="f84" y="f85"/>
                  </a:lnTo>
                  <a:lnTo>
                    <a:pt x="f86" y="f87"/>
                  </a:lnTo>
                  <a:lnTo>
                    <a:pt x="f88" y="f89"/>
                  </a:lnTo>
                  <a:lnTo>
                    <a:pt x="f2" y="f2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1" name="Freeform 5"/>
            <p:cNvSpPr/>
            <p:nvPr/>
          </p:nvSpPr>
          <p:spPr>
            <a:xfrm>
              <a:off x="0" y="1591"/>
              <a:ext cx="12191996" cy="685640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5356"/>
                <a:gd name="f4" fmla="val 8638"/>
                <a:gd name="f5" fmla="val 14748"/>
                <a:gd name="f6" fmla="val 8038"/>
                <a:gd name="f7" fmla="val 600"/>
                <a:gd name="f8" fmla="val 592"/>
                <a:gd name="f9" fmla="*/ f0 1 15356"/>
                <a:gd name="f10" fmla="*/ f1 1 8638"/>
                <a:gd name="f11" fmla="+- f4 0 f2"/>
                <a:gd name="f12" fmla="+- f3 0 f2"/>
                <a:gd name="f13" fmla="*/ f12 1 15356"/>
                <a:gd name="f14" fmla="*/ f11 1 8638"/>
                <a:gd name="f15" fmla="*/ 0 1 f13"/>
                <a:gd name="f16" fmla="*/ f3 1 f13"/>
                <a:gd name="f17" fmla="*/ 0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5356" h="8638">
                  <a:moveTo>
                    <a:pt x="f2" y="f2"/>
                  </a:moveTo>
                  <a:lnTo>
                    <a:pt x="f2" y="f4"/>
                  </a:lnTo>
                  <a:lnTo>
                    <a:pt x="f3" y="f4"/>
                  </a:lnTo>
                  <a:lnTo>
                    <a:pt x="f3" y="f2"/>
                  </a:lnTo>
                  <a:lnTo>
                    <a:pt x="f2" y="f2"/>
                  </a:lnTo>
                  <a:close/>
                  <a:moveTo>
                    <a:pt x="f5" y="f6"/>
                  </a:moveTo>
                  <a:lnTo>
                    <a:pt x="f7" y="f6"/>
                  </a:lnTo>
                  <a:lnTo>
                    <a:pt x="f7" y="f8"/>
                  </a:lnTo>
                  <a:lnTo>
                    <a:pt x="f5" y="f8"/>
                  </a:lnTo>
                  <a:lnTo>
                    <a:pt x="f5" y="f6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</p:grpSp>
      <p:sp>
        <p:nvSpPr>
          <p:cNvPr id="12" name="Title 1"/>
          <p:cNvSpPr txBox="1">
            <a:spLocks noGrp="1"/>
          </p:cNvSpPr>
          <p:nvPr>
            <p:ph type="title"/>
          </p:nvPr>
        </p:nvSpPr>
        <p:spPr>
          <a:xfrm>
            <a:off x="1154951" y="1063419"/>
            <a:ext cx="8825660" cy="1379756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1154951" y="3543299"/>
            <a:ext cx="8825660" cy="2476496"/>
          </a:xfrm>
        </p:spPr>
        <p:txBody>
          <a:bodyPr anchor="ctr"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CFC98E2-DC7A-4C30-92DA-62A63F670662}" type="datetime1">
              <a:rPr lang="en-US"/>
              <a:pPr lvl="0"/>
              <a:t>5/11/2017</a:t>
            </a:fld>
            <a:endParaRPr lang="en-US"/>
          </a:p>
        </p:txBody>
      </p:sp>
      <p:sp>
        <p:nvSpPr>
          <p:cNvPr id="1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             </a:t>
            </a:r>
          </a:p>
        </p:txBody>
      </p:sp>
    </p:spTree>
    <p:extLst>
      <p:ext uri="{BB962C8B-B14F-4D97-AF65-F5344CB8AC3E}">
        <p14:creationId xmlns:p14="http://schemas.microsoft.com/office/powerpoint/2010/main" val="35510674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/>
          <p:nvPr/>
        </p:nvGrpSpPr>
        <p:grpSpPr>
          <a:xfrm>
            <a:off x="0" y="-2377"/>
            <a:ext cx="12191996" cy="6867023"/>
            <a:chOff x="0" y="-2377"/>
            <a:chExt cx="12191996" cy="6867023"/>
          </a:xfrm>
        </p:grpSpPr>
        <p:sp>
          <p:nvSpPr>
            <p:cNvPr id="3" name="Rectangle 14"/>
            <p:cNvSpPr/>
            <p:nvPr/>
          </p:nvSpPr>
          <p:spPr>
            <a:xfrm>
              <a:off x="0" y="0"/>
              <a:ext cx="12191996" cy="6858000"/>
            </a:xfrm>
            <a:prstGeom prst="rect">
              <a:avLst/>
            </a:prstGeom>
            <a:blipFill>
              <a:blip r:embed="rId2">
                <a:alphaModFix/>
              </a:blip>
              <a:stretch>
                <a:fillRect/>
              </a:stretch>
            </a:blip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4" name="Oval 16"/>
            <p:cNvSpPr/>
            <p:nvPr/>
          </p:nvSpPr>
          <p:spPr>
            <a:xfrm>
              <a:off x="3218" y="2667003"/>
              <a:ext cx="4190996" cy="4190996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gradFill>
              <a:gsLst>
                <a:gs pos="0">
                  <a:srgbClr val="F7F7F7">
                    <a:alpha val="11000"/>
                  </a:srgbClr>
                </a:gs>
                <a:gs pos="100000">
                  <a:srgbClr val="F7F7F7">
                    <a:alpha val="10000"/>
                  </a:srgbClr>
                </a:gs>
              </a:gsLst>
              <a:path path="circle">
                <a:fillToRect l="50000" t="50000" r="50000" b="50000"/>
              </a:path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5" name="Oval 17"/>
            <p:cNvSpPr/>
            <p:nvPr/>
          </p:nvSpPr>
          <p:spPr>
            <a:xfrm>
              <a:off x="1746" y="2895603"/>
              <a:ext cx="2362196" cy="2362196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gradFill>
              <a:gsLst>
                <a:gs pos="0">
                  <a:srgbClr val="F7F7F7">
                    <a:alpha val="8000"/>
                  </a:srgbClr>
                </a:gs>
                <a:gs pos="100000">
                  <a:srgbClr val="F7F7F7">
                    <a:alpha val="8000"/>
                  </a:srgbClr>
                </a:gs>
              </a:gsLst>
              <a:path path="circle">
                <a:fillToRect l="50000" t="50000" r="50000" b="50000"/>
              </a:path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6" name="Oval 18"/>
            <p:cNvSpPr/>
            <p:nvPr/>
          </p:nvSpPr>
          <p:spPr>
            <a:xfrm>
              <a:off x="8609011" y="1676396"/>
              <a:ext cx="2819396" cy="2819396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gradFill>
              <a:gsLst>
                <a:gs pos="0">
                  <a:srgbClr val="F7F7F7">
                    <a:alpha val="7000"/>
                  </a:srgbClr>
                </a:gs>
                <a:gs pos="100000">
                  <a:srgbClr val="F7F7F7">
                    <a:alpha val="6000"/>
                  </a:srgbClr>
                </a:gs>
              </a:gsLst>
              <a:path path="circle">
                <a:fillToRect l="50000" t="50000" r="50000" b="50000"/>
              </a:path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7" name="Oval 19"/>
            <p:cNvSpPr/>
            <p:nvPr/>
          </p:nvSpPr>
          <p:spPr>
            <a:xfrm>
              <a:off x="7999408" y="-2377"/>
              <a:ext cx="1600200" cy="1600200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gradFill>
              <a:gsLst>
                <a:gs pos="0">
                  <a:srgbClr val="F7F7F7">
                    <a:alpha val="14000"/>
                  </a:srgbClr>
                </a:gs>
                <a:gs pos="100000">
                  <a:srgbClr val="F7F7F7">
                    <a:alpha val="7000"/>
                  </a:srgbClr>
                </a:gs>
              </a:gsLst>
              <a:path path="circle">
                <a:fillToRect l="50000" t="50000" r="50000" b="50000"/>
              </a:path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8" name="Oval 20"/>
            <p:cNvSpPr/>
            <p:nvPr/>
          </p:nvSpPr>
          <p:spPr>
            <a:xfrm>
              <a:off x="8609011" y="5874050"/>
              <a:ext cx="990596" cy="990596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gradFill>
              <a:gsLst>
                <a:gs pos="0">
                  <a:srgbClr val="F7F7F7">
                    <a:alpha val="14000"/>
                  </a:srgbClr>
                </a:gs>
                <a:gs pos="100000">
                  <a:srgbClr val="F7F7F7">
                    <a:alpha val="7000"/>
                  </a:srgbClr>
                </a:gs>
              </a:gsLst>
              <a:path path="circle">
                <a:fillToRect l="50000" t="50000" r="50000" b="50000"/>
              </a:path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9" name="Freeform 5"/>
            <p:cNvSpPr/>
            <p:nvPr/>
          </p:nvSpPr>
          <p:spPr>
            <a:xfrm rot="21010064">
              <a:off x="8490945" y="4185118"/>
              <a:ext cx="3299411" cy="44092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000"/>
                <a:gd name="f4" fmla="val 5291"/>
                <a:gd name="f5" fmla="val 85"/>
                <a:gd name="f6" fmla="val 2532"/>
                <a:gd name="f7" fmla="val 1736"/>
                <a:gd name="f8" fmla="val 3911"/>
                <a:gd name="f9" fmla="val 7524"/>
                <a:gd name="f10" fmla="val 5298"/>
                <a:gd name="f11" fmla="val 9958"/>
                <a:gd name="f12" fmla="val 9989"/>
                <a:gd name="f13" fmla="val 1958"/>
                <a:gd name="f14" fmla="val 9969"/>
                <a:gd name="f15" fmla="val 3333"/>
                <a:gd name="f16" fmla="val 9667"/>
                <a:gd name="f17" fmla="val 204"/>
                <a:gd name="f18" fmla="val 9334"/>
                <a:gd name="f19" fmla="val 400"/>
                <a:gd name="f20" fmla="val 9001"/>
                <a:gd name="f21" fmla="val 590"/>
                <a:gd name="f22" fmla="val 8667"/>
                <a:gd name="f23" fmla="val 753"/>
                <a:gd name="f24" fmla="val 8333"/>
                <a:gd name="f25" fmla="val 917"/>
                <a:gd name="f26" fmla="val 7999"/>
                <a:gd name="f27" fmla="val 1071"/>
                <a:gd name="f28" fmla="val 7669"/>
                <a:gd name="f29" fmla="val 1202"/>
                <a:gd name="f30" fmla="val 7333"/>
                <a:gd name="f31" fmla="val 1325"/>
                <a:gd name="f32" fmla="val 7000"/>
                <a:gd name="f33" fmla="val 1440"/>
                <a:gd name="f34" fmla="val 6673"/>
                <a:gd name="f35" fmla="val 1538"/>
                <a:gd name="f36" fmla="val 6340"/>
                <a:gd name="f37" fmla="val 1636"/>
                <a:gd name="f38" fmla="val 6013"/>
                <a:gd name="f39" fmla="val 1719"/>
                <a:gd name="f40" fmla="val 5686"/>
                <a:gd name="f41" fmla="val 1784"/>
                <a:gd name="f42" fmla="val 5359"/>
                <a:gd name="f43" fmla="val 1850"/>
                <a:gd name="f44" fmla="val 5036"/>
                <a:gd name="f45" fmla="val 1906"/>
                <a:gd name="f46" fmla="val 4717"/>
                <a:gd name="f47" fmla="val 1948"/>
                <a:gd name="f48" fmla="val 4396"/>
                <a:gd name="f49" fmla="val 1980"/>
                <a:gd name="f50" fmla="val 4079"/>
                <a:gd name="f51" fmla="val 2013"/>
                <a:gd name="f52" fmla="val 3766"/>
                <a:gd name="f53" fmla="val 2029"/>
                <a:gd name="f54" fmla="val 3454"/>
                <a:gd name="f55" fmla="val 2046"/>
                <a:gd name="f56" fmla="val 3145"/>
                <a:gd name="f57" fmla="val 2053"/>
                <a:gd name="f58" fmla="val 2839"/>
                <a:gd name="f59" fmla="val 2537"/>
                <a:gd name="f60" fmla="val 2238"/>
                <a:gd name="f61" fmla="val 1943"/>
                <a:gd name="f62" fmla="val 2004"/>
                <a:gd name="f63" fmla="val 1653"/>
                <a:gd name="f64" fmla="val 1368"/>
                <a:gd name="f65" fmla="val 1955"/>
                <a:gd name="f66" fmla="val 1085"/>
                <a:gd name="f67" fmla="val 1915"/>
                <a:gd name="f68" fmla="val 806"/>
                <a:gd name="f69" fmla="val 1873"/>
                <a:gd name="f70" fmla="val 533"/>
                <a:gd name="f71" fmla="val 1833"/>
                <a:gd name="f72" fmla="val 1726"/>
                <a:gd name="f73" fmla="val 28"/>
                <a:gd name="f74" fmla="val 1995"/>
                <a:gd name="f75" fmla="val 57"/>
                <a:gd name="f76" fmla="val 2263"/>
                <a:gd name="f77" fmla="*/ f0 1 10000"/>
                <a:gd name="f78" fmla="*/ f1 1 5291"/>
                <a:gd name="f79" fmla="+- f4 0 f2"/>
                <a:gd name="f80" fmla="+- f3 0 f2"/>
                <a:gd name="f81" fmla="*/ f80 1 10000"/>
                <a:gd name="f82" fmla="*/ f79 1 5291"/>
                <a:gd name="f83" fmla="*/ f2 1 f81"/>
                <a:gd name="f84" fmla="*/ f3 1 f81"/>
                <a:gd name="f85" fmla="*/ f2 1 f82"/>
                <a:gd name="f86" fmla="*/ f4 1 f82"/>
                <a:gd name="f87" fmla="*/ f83 f77 1"/>
                <a:gd name="f88" fmla="*/ f84 f77 1"/>
                <a:gd name="f89" fmla="*/ f86 f78 1"/>
                <a:gd name="f90" fmla="*/ f85 f7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7" t="f90" r="f88" b="f89"/>
              <a:pathLst>
                <a:path w="10000" h="5291">
                  <a:moveTo>
                    <a:pt x="f5" y="f6"/>
                  </a:moveTo>
                  <a:cubicBezTo>
                    <a:pt x="f7" y="f8"/>
                    <a:pt x="f9" y="f10"/>
                    <a:pt x="f11" y="f4"/>
                  </a:cubicBezTo>
                  <a:cubicBezTo>
                    <a:pt x="f12" y="f13"/>
                    <a:pt x="f14" y="f15"/>
                    <a:pt x="f3" y="f2"/>
                  </a:cubicBezTo>
                  <a:lnTo>
                    <a:pt x="f3" y="f2"/>
                  </a:lnTo>
                  <a:lnTo>
                    <a:pt x="f16" y="f17"/>
                  </a:lnTo>
                  <a:lnTo>
                    <a:pt x="f18" y="f19"/>
                  </a:lnTo>
                  <a:lnTo>
                    <a:pt x="f20" y="f21"/>
                  </a:lnTo>
                  <a:lnTo>
                    <a:pt x="f22" y="f23"/>
                  </a:lnTo>
                  <a:lnTo>
                    <a:pt x="f24" y="f25"/>
                  </a:lnTo>
                  <a:lnTo>
                    <a:pt x="f26" y="f27"/>
                  </a:lnTo>
                  <a:lnTo>
                    <a:pt x="f28" y="f29"/>
                  </a:lnTo>
                  <a:lnTo>
                    <a:pt x="f30" y="f31"/>
                  </a:lnTo>
                  <a:lnTo>
                    <a:pt x="f32" y="f33"/>
                  </a:lnTo>
                  <a:lnTo>
                    <a:pt x="f34" y="f35"/>
                  </a:lnTo>
                  <a:lnTo>
                    <a:pt x="f36" y="f37"/>
                  </a:lnTo>
                  <a:lnTo>
                    <a:pt x="f38" y="f39"/>
                  </a:lnTo>
                  <a:lnTo>
                    <a:pt x="f40" y="f41"/>
                  </a:lnTo>
                  <a:lnTo>
                    <a:pt x="f42" y="f43"/>
                  </a:lnTo>
                  <a:lnTo>
                    <a:pt x="f44" y="f45"/>
                  </a:lnTo>
                  <a:lnTo>
                    <a:pt x="f46" y="f47"/>
                  </a:lnTo>
                  <a:lnTo>
                    <a:pt x="f48" y="f49"/>
                  </a:lnTo>
                  <a:lnTo>
                    <a:pt x="f50" y="f51"/>
                  </a:lnTo>
                  <a:lnTo>
                    <a:pt x="f52" y="f53"/>
                  </a:lnTo>
                  <a:lnTo>
                    <a:pt x="f54" y="f55"/>
                  </a:lnTo>
                  <a:lnTo>
                    <a:pt x="f56" y="f57"/>
                  </a:lnTo>
                  <a:lnTo>
                    <a:pt x="f58" y="f55"/>
                  </a:lnTo>
                  <a:lnTo>
                    <a:pt x="f59" y="f55"/>
                  </a:lnTo>
                  <a:lnTo>
                    <a:pt x="f60" y="f53"/>
                  </a:lnTo>
                  <a:lnTo>
                    <a:pt x="f61" y="f62"/>
                  </a:lnTo>
                  <a:lnTo>
                    <a:pt x="f63" y="f49"/>
                  </a:lnTo>
                  <a:lnTo>
                    <a:pt x="f64" y="f65"/>
                  </a:lnTo>
                  <a:lnTo>
                    <a:pt x="f66" y="f67"/>
                  </a:lnTo>
                  <a:lnTo>
                    <a:pt x="f68" y="f69"/>
                  </a:lnTo>
                  <a:lnTo>
                    <a:pt x="f70" y="f71"/>
                  </a:lnTo>
                  <a:lnTo>
                    <a:pt x="f2" y="f72"/>
                  </a:lnTo>
                  <a:cubicBezTo>
                    <a:pt x="f73" y="f74"/>
                    <a:pt x="f75" y="f76"/>
                    <a:pt x="f5" y="f6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0" name="Freeform 5"/>
            <p:cNvSpPr/>
            <p:nvPr/>
          </p:nvSpPr>
          <p:spPr>
            <a:xfrm>
              <a:off x="455608" y="4241801"/>
              <a:ext cx="11277596" cy="233716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000"/>
                <a:gd name="f4" fmla="val 8000"/>
                <a:gd name="f5" fmla="val 7970"/>
                <a:gd name="f6" fmla="val 7"/>
                <a:gd name="f7" fmla="val 9773"/>
                <a:gd name="f8" fmla="val 156"/>
                <a:gd name="f9" fmla="val 9547"/>
                <a:gd name="f10" fmla="val 298"/>
                <a:gd name="f11" fmla="val 9320"/>
                <a:gd name="f12" fmla="val 437"/>
                <a:gd name="f13" fmla="val 9092"/>
                <a:gd name="f14" fmla="val 556"/>
                <a:gd name="f15" fmla="val 8865"/>
                <a:gd name="f16" fmla="val 676"/>
                <a:gd name="f17" fmla="val 8637"/>
                <a:gd name="f18" fmla="val 788"/>
                <a:gd name="f19" fmla="val 8412"/>
                <a:gd name="f20" fmla="val 884"/>
                <a:gd name="f21" fmla="val 8184"/>
                <a:gd name="f22" fmla="val 975"/>
                <a:gd name="f23" fmla="val 7957"/>
                <a:gd name="f24" fmla="val 1058"/>
                <a:gd name="f25" fmla="val 7734"/>
                <a:gd name="f26" fmla="val 1130"/>
                <a:gd name="f27" fmla="val 7508"/>
                <a:gd name="f28" fmla="val 1202"/>
                <a:gd name="f29" fmla="val 7285"/>
                <a:gd name="f30" fmla="val 1262"/>
                <a:gd name="f31" fmla="val 7062"/>
                <a:gd name="f32" fmla="val 1309"/>
                <a:gd name="f33" fmla="val 6840"/>
                <a:gd name="f34" fmla="val 1358"/>
                <a:gd name="f35" fmla="val 6620"/>
                <a:gd name="f36" fmla="val 1399"/>
                <a:gd name="f37" fmla="val 6402"/>
                <a:gd name="f38" fmla="val 1428"/>
                <a:gd name="f39" fmla="val 6184"/>
                <a:gd name="f40" fmla="val 1453"/>
                <a:gd name="f41" fmla="val 5968"/>
                <a:gd name="f42" fmla="val 1477"/>
                <a:gd name="f43" fmla="val 5755"/>
                <a:gd name="f44" fmla="val 1488"/>
                <a:gd name="f45" fmla="val 5542"/>
                <a:gd name="f46" fmla="val 1500"/>
                <a:gd name="f47" fmla="val 5332"/>
                <a:gd name="f48" fmla="val 1506"/>
                <a:gd name="f49" fmla="val 5124"/>
                <a:gd name="f50" fmla="val 4918"/>
                <a:gd name="f51" fmla="val 4714"/>
                <a:gd name="f52" fmla="val 4514"/>
                <a:gd name="f53" fmla="val 1470"/>
                <a:gd name="f54" fmla="val 4316"/>
                <a:gd name="f55" fmla="val 4122"/>
                <a:gd name="f56" fmla="val 1434"/>
                <a:gd name="f57" fmla="val 3929"/>
                <a:gd name="f58" fmla="val 1405"/>
                <a:gd name="f59" fmla="val 3739"/>
                <a:gd name="f60" fmla="val 1374"/>
                <a:gd name="f61" fmla="val 3553"/>
                <a:gd name="f62" fmla="val 1346"/>
                <a:gd name="f63" fmla="val 3190"/>
                <a:gd name="f64" fmla="val 1267"/>
                <a:gd name="f65" fmla="val 2842"/>
                <a:gd name="f66" fmla="val 1183"/>
                <a:gd name="f67" fmla="val 2508"/>
                <a:gd name="f68" fmla="val 1095"/>
                <a:gd name="f69" fmla="val 2192"/>
                <a:gd name="f70" fmla="val 998"/>
                <a:gd name="f71" fmla="val 1890"/>
                <a:gd name="f72" fmla="val 897"/>
                <a:gd name="f73" fmla="val 1610"/>
                <a:gd name="f74" fmla="val 1347"/>
                <a:gd name="f75" fmla="val 681"/>
                <a:gd name="f76" fmla="val 1105"/>
                <a:gd name="f77" fmla="val 574"/>
                <a:gd name="f78" fmla="val 883"/>
                <a:gd name="f79" fmla="val 473"/>
                <a:gd name="f80" fmla="val 686"/>
                <a:gd name="f81" fmla="val 377"/>
                <a:gd name="f82" fmla="val 508"/>
                <a:gd name="f83" fmla="val 286"/>
                <a:gd name="f84" fmla="val 358"/>
                <a:gd name="f85" fmla="val 210"/>
                <a:gd name="f86" fmla="val 232"/>
                <a:gd name="f87" fmla="val 138"/>
                <a:gd name="f88" fmla="val 59"/>
                <a:gd name="f89" fmla="val 35"/>
                <a:gd name="f90" fmla="*/ f0 1 10000"/>
                <a:gd name="f91" fmla="*/ f1 1 8000"/>
                <a:gd name="f92" fmla="+- f4 0 f2"/>
                <a:gd name="f93" fmla="+- f3 0 f2"/>
                <a:gd name="f94" fmla="*/ f93 1 10000"/>
                <a:gd name="f95" fmla="*/ f92 1 8000"/>
                <a:gd name="f96" fmla="*/ f2 1 f94"/>
                <a:gd name="f97" fmla="*/ f3 1 f94"/>
                <a:gd name="f98" fmla="*/ f2 1 f95"/>
                <a:gd name="f99" fmla="*/ f4 1 f95"/>
                <a:gd name="f100" fmla="*/ f96 f90 1"/>
                <a:gd name="f101" fmla="*/ f97 f90 1"/>
                <a:gd name="f102" fmla="*/ f99 f91 1"/>
                <a:gd name="f103" fmla="*/ f98 f9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0" t="f103" r="f101" b="f102"/>
              <a:pathLst>
                <a:path w="10000" h="8000">
                  <a:moveTo>
                    <a:pt x="f2" y="f2"/>
                  </a:moveTo>
                  <a:lnTo>
                    <a:pt x="f2" y="f5"/>
                  </a:lnTo>
                  <a:lnTo>
                    <a:pt x="f3" y="f4"/>
                  </a:lnTo>
                  <a:lnTo>
                    <a:pt x="f3" y="f6"/>
                  </a:lnTo>
                  <a:lnTo>
                    <a:pt x="f3" y="f6"/>
                  </a:lnTo>
                  <a:lnTo>
                    <a:pt x="f7" y="f8"/>
                  </a:lnTo>
                  <a:lnTo>
                    <a:pt x="f9" y="f10"/>
                  </a:lnTo>
                  <a:lnTo>
                    <a:pt x="f11" y="f12"/>
                  </a:lnTo>
                  <a:lnTo>
                    <a:pt x="f13" y="f14"/>
                  </a:lnTo>
                  <a:lnTo>
                    <a:pt x="f15" y="f16"/>
                  </a:lnTo>
                  <a:lnTo>
                    <a:pt x="f17" y="f18"/>
                  </a:lnTo>
                  <a:lnTo>
                    <a:pt x="f19" y="f20"/>
                  </a:lnTo>
                  <a:lnTo>
                    <a:pt x="f21" y="f22"/>
                  </a:lnTo>
                  <a:lnTo>
                    <a:pt x="f23" y="f24"/>
                  </a:lnTo>
                  <a:lnTo>
                    <a:pt x="f25" y="f26"/>
                  </a:lnTo>
                  <a:lnTo>
                    <a:pt x="f27" y="f28"/>
                  </a:lnTo>
                  <a:lnTo>
                    <a:pt x="f29" y="f30"/>
                  </a:lnTo>
                  <a:lnTo>
                    <a:pt x="f31" y="f32"/>
                  </a:lnTo>
                  <a:lnTo>
                    <a:pt x="f33" y="f34"/>
                  </a:lnTo>
                  <a:lnTo>
                    <a:pt x="f35" y="f36"/>
                  </a:lnTo>
                  <a:lnTo>
                    <a:pt x="f37" y="f38"/>
                  </a:lnTo>
                  <a:lnTo>
                    <a:pt x="f39" y="f40"/>
                  </a:lnTo>
                  <a:lnTo>
                    <a:pt x="f41" y="f42"/>
                  </a:lnTo>
                  <a:lnTo>
                    <a:pt x="f43" y="f44"/>
                  </a:lnTo>
                  <a:lnTo>
                    <a:pt x="f45" y="f46"/>
                  </a:lnTo>
                  <a:lnTo>
                    <a:pt x="f47" y="f48"/>
                  </a:lnTo>
                  <a:lnTo>
                    <a:pt x="f49" y="f46"/>
                  </a:lnTo>
                  <a:lnTo>
                    <a:pt x="f50" y="f46"/>
                  </a:lnTo>
                  <a:lnTo>
                    <a:pt x="f51" y="f44"/>
                  </a:lnTo>
                  <a:lnTo>
                    <a:pt x="f52" y="f53"/>
                  </a:lnTo>
                  <a:lnTo>
                    <a:pt x="f54" y="f40"/>
                  </a:lnTo>
                  <a:lnTo>
                    <a:pt x="f55" y="f56"/>
                  </a:lnTo>
                  <a:lnTo>
                    <a:pt x="f57" y="f58"/>
                  </a:lnTo>
                  <a:lnTo>
                    <a:pt x="f59" y="f60"/>
                  </a:lnTo>
                  <a:lnTo>
                    <a:pt x="f61" y="f62"/>
                  </a:lnTo>
                  <a:lnTo>
                    <a:pt x="f63" y="f64"/>
                  </a:lnTo>
                  <a:lnTo>
                    <a:pt x="f65" y="f66"/>
                  </a:lnTo>
                  <a:lnTo>
                    <a:pt x="f67" y="f68"/>
                  </a:lnTo>
                  <a:lnTo>
                    <a:pt x="f69" y="f70"/>
                  </a:lnTo>
                  <a:lnTo>
                    <a:pt x="f71" y="f72"/>
                  </a:lnTo>
                  <a:lnTo>
                    <a:pt x="f73" y="f18"/>
                  </a:lnTo>
                  <a:lnTo>
                    <a:pt x="f74" y="f75"/>
                  </a:lnTo>
                  <a:lnTo>
                    <a:pt x="f76" y="f77"/>
                  </a:lnTo>
                  <a:lnTo>
                    <a:pt x="f78" y="f79"/>
                  </a:lnTo>
                  <a:lnTo>
                    <a:pt x="f80" y="f81"/>
                  </a:lnTo>
                  <a:lnTo>
                    <a:pt x="f82" y="f83"/>
                  </a:lnTo>
                  <a:lnTo>
                    <a:pt x="f84" y="f85"/>
                  </a:lnTo>
                  <a:lnTo>
                    <a:pt x="f86" y="f87"/>
                  </a:lnTo>
                  <a:lnTo>
                    <a:pt x="f88" y="f89"/>
                  </a:lnTo>
                  <a:lnTo>
                    <a:pt x="f2" y="f2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1" name="Freeform 5"/>
            <p:cNvSpPr/>
            <p:nvPr/>
          </p:nvSpPr>
          <p:spPr>
            <a:xfrm>
              <a:off x="0" y="1591"/>
              <a:ext cx="12191996" cy="685640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5356"/>
                <a:gd name="f4" fmla="val 8638"/>
                <a:gd name="f5" fmla="val 14748"/>
                <a:gd name="f6" fmla="val 8038"/>
                <a:gd name="f7" fmla="val 600"/>
                <a:gd name="f8" fmla="val 592"/>
                <a:gd name="f9" fmla="*/ f0 1 15356"/>
                <a:gd name="f10" fmla="*/ f1 1 8638"/>
                <a:gd name="f11" fmla="+- f4 0 f2"/>
                <a:gd name="f12" fmla="+- f3 0 f2"/>
                <a:gd name="f13" fmla="*/ f12 1 15356"/>
                <a:gd name="f14" fmla="*/ f11 1 8638"/>
                <a:gd name="f15" fmla="*/ 0 1 f13"/>
                <a:gd name="f16" fmla="*/ f3 1 f13"/>
                <a:gd name="f17" fmla="*/ 0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5356" h="8638">
                  <a:moveTo>
                    <a:pt x="f2" y="f2"/>
                  </a:moveTo>
                  <a:lnTo>
                    <a:pt x="f2" y="f4"/>
                  </a:lnTo>
                  <a:lnTo>
                    <a:pt x="f3" y="f4"/>
                  </a:lnTo>
                  <a:lnTo>
                    <a:pt x="f3" y="f2"/>
                  </a:lnTo>
                  <a:lnTo>
                    <a:pt x="f2" y="f2"/>
                  </a:lnTo>
                  <a:close/>
                  <a:moveTo>
                    <a:pt x="f5" y="f6"/>
                  </a:moveTo>
                  <a:lnTo>
                    <a:pt x="f7" y="f6"/>
                  </a:lnTo>
                  <a:lnTo>
                    <a:pt x="f7" y="f8"/>
                  </a:lnTo>
                  <a:lnTo>
                    <a:pt x="f5" y="f8"/>
                  </a:lnTo>
                  <a:lnTo>
                    <a:pt x="f5" y="f6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9719441" y="2631816"/>
            <a:ext cx="801910" cy="156965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9600" b="0" i="0" u="none" strike="noStrike" kern="1200" cap="none" spc="0" baseline="0">
                <a:solidFill>
                  <a:srgbClr val="ACD433"/>
                </a:solidFill>
                <a:uFillTx/>
                <a:latin typeface="Arial"/>
                <a:cs typeface="Arial"/>
              </a:rPr>
              <a:t>”</a:t>
            </a:r>
          </a:p>
        </p:txBody>
      </p:sp>
      <p:sp>
        <p:nvSpPr>
          <p:cNvPr id="13" name="TextBox 8"/>
          <p:cNvSpPr txBox="1"/>
          <p:nvPr/>
        </p:nvSpPr>
        <p:spPr>
          <a:xfrm>
            <a:off x="898297" y="591095"/>
            <a:ext cx="801910" cy="156965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9600" b="0" i="0" u="none" strike="noStrike" kern="1200" cap="none" spc="0" baseline="0">
                <a:solidFill>
                  <a:srgbClr val="ACD433"/>
                </a:solidFill>
                <a:uFillTx/>
                <a:latin typeface="Arial"/>
                <a:cs typeface="Arial"/>
              </a:rPr>
              <a:t>“</a:t>
            </a:r>
          </a:p>
        </p:txBody>
      </p:sp>
      <p:sp>
        <p:nvSpPr>
          <p:cNvPr id="14" name="Title 1"/>
          <p:cNvSpPr txBox="1">
            <a:spLocks noGrp="1"/>
          </p:cNvSpPr>
          <p:nvPr>
            <p:ph type="title"/>
          </p:nvPr>
        </p:nvSpPr>
        <p:spPr>
          <a:xfrm>
            <a:off x="1581875" y="980520"/>
            <a:ext cx="8453902" cy="2698248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5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1945943" y="3678768"/>
            <a:ext cx="7725774" cy="342177"/>
          </a:xfrm>
        </p:spPr>
        <p:txBody>
          <a:bodyPr/>
          <a:lstStyle>
            <a:lvl1pPr marL="0" indent="0">
              <a:buNone/>
              <a:defRPr sz="1400" cap="small">
                <a:solidFill>
                  <a:srgbClr val="ACD433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1154951" y="4350660"/>
            <a:ext cx="8825660" cy="1676396"/>
          </a:xfrm>
        </p:spPr>
        <p:txBody>
          <a:bodyPr anchor="ctr"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34C1B78-BB12-4CBA-99A7-E29B719CEAC8}" type="datetime1">
              <a:rPr lang="en-US"/>
              <a:pPr lvl="0"/>
              <a:t>5/11/2017</a:t>
            </a:fld>
            <a:endParaRPr lang="en-US"/>
          </a:p>
        </p:txBody>
      </p:sp>
      <p:sp>
        <p:nvSpPr>
          <p:cNvPr id="18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             </a:t>
            </a:r>
          </a:p>
        </p:txBody>
      </p:sp>
    </p:spTree>
    <p:extLst>
      <p:ext uri="{BB962C8B-B14F-4D97-AF65-F5344CB8AC3E}">
        <p14:creationId xmlns:p14="http://schemas.microsoft.com/office/powerpoint/2010/main" val="26251711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7"/>
          <p:cNvGrpSpPr/>
          <p:nvPr/>
        </p:nvGrpSpPr>
        <p:grpSpPr>
          <a:xfrm>
            <a:off x="0" y="-2377"/>
            <a:ext cx="12191996" cy="6867023"/>
            <a:chOff x="0" y="-2377"/>
            <a:chExt cx="12191996" cy="6867023"/>
          </a:xfrm>
        </p:grpSpPr>
        <p:sp>
          <p:nvSpPr>
            <p:cNvPr id="3" name="Rectangle 9"/>
            <p:cNvSpPr/>
            <p:nvPr/>
          </p:nvSpPr>
          <p:spPr>
            <a:xfrm>
              <a:off x="0" y="0"/>
              <a:ext cx="12191996" cy="6858000"/>
            </a:xfrm>
            <a:prstGeom prst="rect">
              <a:avLst/>
            </a:prstGeom>
            <a:blipFill>
              <a:blip r:embed="rId2">
                <a:alphaModFix/>
              </a:blip>
              <a:stretch>
                <a:fillRect/>
              </a:stretch>
            </a:blip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4" name="Oval 12"/>
            <p:cNvSpPr/>
            <p:nvPr/>
          </p:nvSpPr>
          <p:spPr>
            <a:xfrm>
              <a:off x="3218" y="2667003"/>
              <a:ext cx="4190996" cy="4190996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gradFill>
              <a:gsLst>
                <a:gs pos="0">
                  <a:srgbClr val="F7F7F7">
                    <a:alpha val="11000"/>
                  </a:srgbClr>
                </a:gs>
                <a:gs pos="100000">
                  <a:srgbClr val="F7F7F7">
                    <a:alpha val="10000"/>
                  </a:srgbClr>
                </a:gs>
              </a:gsLst>
              <a:path path="circle">
                <a:fillToRect l="50000" t="50000" r="50000" b="50000"/>
              </a:path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5" name="Oval 13"/>
            <p:cNvSpPr/>
            <p:nvPr/>
          </p:nvSpPr>
          <p:spPr>
            <a:xfrm>
              <a:off x="1746" y="2895603"/>
              <a:ext cx="2362196" cy="2362196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gradFill>
              <a:gsLst>
                <a:gs pos="0">
                  <a:srgbClr val="F7F7F7">
                    <a:alpha val="8000"/>
                  </a:srgbClr>
                </a:gs>
                <a:gs pos="100000">
                  <a:srgbClr val="F7F7F7">
                    <a:alpha val="8000"/>
                  </a:srgbClr>
                </a:gs>
              </a:gsLst>
              <a:path path="circle">
                <a:fillToRect l="50000" t="50000" r="50000" b="50000"/>
              </a:path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6" name="Oval 14"/>
            <p:cNvSpPr/>
            <p:nvPr/>
          </p:nvSpPr>
          <p:spPr>
            <a:xfrm>
              <a:off x="8609011" y="1676396"/>
              <a:ext cx="2819396" cy="2819396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gradFill>
              <a:gsLst>
                <a:gs pos="0">
                  <a:srgbClr val="F7F7F7">
                    <a:alpha val="7000"/>
                  </a:srgbClr>
                </a:gs>
                <a:gs pos="100000">
                  <a:srgbClr val="F7F7F7">
                    <a:alpha val="6000"/>
                  </a:srgbClr>
                </a:gs>
              </a:gsLst>
              <a:path path="circle">
                <a:fillToRect l="50000" t="50000" r="50000" b="50000"/>
              </a:path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7" name="Oval 15"/>
            <p:cNvSpPr/>
            <p:nvPr/>
          </p:nvSpPr>
          <p:spPr>
            <a:xfrm>
              <a:off x="7999408" y="-2377"/>
              <a:ext cx="1600200" cy="1600200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gradFill>
              <a:gsLst>
                <a:gs pos="0">
                  <a:srgbClr val="F7F7F7">
                    <a:alpha val="14000"/>
                  </a:srgbClr>
                </a:gs>
                <a:gs pos="100000">
                  <a:srgbClr val="F7F7F7">
                    <a:alpha val="7000"/>
                  </a:srgbClr>
                </a:gs>
              </a:gsLst>
              <a:path path="circle">
                <a:fillToRect l="50000" t="50000" r="50000" b="50000"/>
              </a:path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8" name="Oval 16"/>
            <p:cNvSpPr/>
            <p:nvPr/>
          </p:nvSpPr>
          <p:spPr>
            <a:xfrm>
              <a:off x="8609011" y="5874050"/>
              <a:ext cx="990596" cy="990596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gradFill>
              <a:gsLst>
                <a:gs pos="0">
                  <a:srgbClr val="F7F7F7">
                    <a:alpha val="14000"/>
                  </a:srgbClr>
                </a:gs>
                <a:gs pos="100000">
                  <a:srgbClr val="F7F7F7">
                    <a:alpha val="7000"/>
                  </a:srgbClr>
                </a:gs>
              </a:gsLst>
              <a:path path="circle">
                <a:fillToRect l="50000" t="50000" r="50000" b="50000"/>
              </a:path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9" name="Freeform 5"/>
            <p:cNvSpPr/>
            <p:nvPr/>
          </p:nvSpPr>
          <p:spPr>
            <a:xfrm rot="21010064">
              <a:off x="8490945" y="4193585"/>
              <a:ext cx="3299411" cy="44092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000"/>
                <a:gd name="f4" fmla="val 5291"/>
                <a:gd name="f5" fmla="val 85"/>
                <a:gd name="f6" fmla="val 2532"/>
                <a:gd name="f7" fmla="val 1736"/>
                <a:gd name="f8" fmla="val 3911"/>
                <a:gd name="f9" fmla="val 7524"/>
                <a:gd name="f10" fmla="val 5298"/>
                <a:gd name="f11" fmla="val 9958"/>
                <a:gd name="f12" fmla="val 9989"/>
                <a:gd name="f13" fmla="val 1958"/>
                <a:gd name="f14" fmla="val 9969"/>
                <a:gd name="f15" fmla="val 3333"/>
                <a:gd name="f16" fmla="val 9667"/>
                <a:gd name="f17" fmla="val 204"/>
                <a:gd name="f18" fmla="val 9334"/>
                <a:gd name="f19" fmla="val 400"/>
                <a:gd name="f20" fmla="val 9001"/>
                <a:gd name="f21" fmla="val 590"/>
                <a:gd name="f22" fmla="val 8667"/>
                <a:gd name="f23" fmla="val 753"/>
                <a:gd name="f24" fmla="val 8333"/>
                <a:gd name="f25" fmla="val 917"/>
                <a:gd name="f26" fmla="val 7999"/>
                <a:gd name="f27" fmla="val 1071"/>
                <a:gd name="f28" fmla="val 7669"/>
                <a:gd name="f29" fmla="val 1202"/>
                <a:gd name="f30" fmla="val 7333"/>
                <a:gd name="f31" fmla="val 1325"/>
                <a:gd name="f32" fmla="val 7000"/>
                <a:gd name="f33" fmla="val 1440"/>
                <a:gd name="f34" fmla="val 6673"/>
                <a:gd name="f35" fmla="val 1538"/>
                <a:gd name="f36" fmla="val 6340"/>
                <a:gd name="f37" fmla="val 1636"/>
                <a:gd name="f38" fmla="val 6013"/>
                <a:gd name="f39" fmla="val 1719"/>
                <a:gd name="f40" fmla="val 5686"/>
                <a:gd name="f41" fmla="val 1784"/>
                <a:gd name="f42" fmla="val 5359"/>
                <a:gd name="f43" fmla="val 1850"/>
                <a:gd name="f44" fmla="val 5036"/>
                <a:gd name="f45" fmla="val 1906"/>
                <a:gd name="f46" fmla="val 4717"/>
                <a:gd name="f47" fmla="val 1948"/>
                <a:gd name="f48" fmla="val 4396"/>
                <a:gd name="f49" fmla="val 1980"/>
                <a:gd name="f50" fmla="val 4079"/>
                <a:gd name="f51" fmla="val 2013"/>
                <a:gd name="f52" fmla="val 3766"/>
                <a:gd name="f53" fmla="val 2029"/>
                <a:gd name="f54" fmla="val 3454"/>
                <a:gd name="f55" fmla="val 2046"/>
                <a:gd name="f56" fmla="val 3145"/>
                <a:gd name="f57" fmla="val 2053"/>
                <a:gd name="f58" fmla="val 2839"/>
                <a:gd name="f59" fmla="val 2537"/>
                <a:gd name="f60" fmla="val 2238"/>
                <a:gd name="f61" fmla="val 1943"/>
                <a:gd name="f62" fmla="val 2004"/>
                <a:gd name="f63" fmla="val 1653"/>
                <a:gd name="f64" fmla="val 1368"/>
                <a:gd name="f65" fmla="val 1955"/>
                <a:gd name="f66" fmla="val 1085"/>
                <a:gd name="f67" fmla="val 1915"/>
                <a:gd name="f68" fmla="val 806"/>
                <a:gd name="f69" fmla="val 1873"/>
                <a:gd name="f70" fmla="val 533"/>
                <a:gd name="f71" fmla="val 1833"/>
                <a:gd name="f72" fmla="val 1726"/>
                <a:gd name="f73" fmla="val 28"/>
                <a:gd name="f74" fmla="val 1995"/>
                <a:gd name="f75" fmla="val 57"/>
                <a:gd name="f76" fmla="val 2263"/>
                <a:gd name="f77" fmla="*/ f0 1 10000"/>
                <a:gd name="f78" fmla="*/ f1 1 5291"/>
                <a:gd name="f79" fmla="+- f4 0 f2"/>
                <a:gd name="f80" fmla="+- f3 0 f2"/>
                <a:gd name="f81" fmla="*/ f80 1 10000"/>
                <a:gd name="f82" fmla="*/ f79 1 5291"/>
                <a:gd name="f83" fmla="*/ f2 1 f81"/>
                <a:gd name="f84" fmla="*/ f3 1 f81"/>
                <a:gd name="f85" fmla="*/ f2 1 f82"/>
                <a:gd name="f86" fmla="*/ f4 1 f82"/>
                <a:gd name="f87" fmla="*/ f83 f77 1"/>
                <a:gd name="f88" fmla="*/ f84 f77 1"/>
                <a:gd name="f89" fmla="*/ f86 f78 1"/>
                <a:gd name="f90" fmla="*/ f85 f7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7" t="f90" r="f88" b="f89"/>
              <a:pathLst>
                <a:path w="10000" h="5291">
                  <a:moveTo>
                    <a:pt x="f5" y="f6"/>
                  </a:moveTo>
                  <a:cubicBezTo>
                    <a:pt x="f7" y="f8"/>
                    <a:pt x="f9" y="f10"/>
                    <a:pt x="f11" y="f4"/>
                  </a:cubicBezTo>
                  <a:cubicBezTo>
                    <a:pt x="f12" y="f13"/>
                    <a:pt x="f14" y="f15"/>
                    <a:pt x="f3" y="f2"/>
                  </a:cubicBezTo>
                  <a:lnTo>
                    <a:pt x="f3" y="f2"/>
                  </a:lnTo>
                  <a:lnTo>
                    <a:pt x="f16" y="f17"/>
                  </a:lnTo>
                  <a:lnTo>
                    <a:pt x="f18" y="f19"/>
                  </a:lnTo>
                  <a:lnTo>
                    <a:pt x="f20" y="f21"/>
                  </a:lnTo>
                  <a:lnTo>
                    <a:pt x="f22" y="f23"/>
                  </a:lnTo>
                  <a:lnTo>
                    <a:pt x="f24" y="f25"/>
                  </a:lnTo>
                  <a:lnTo>
                    <a:pt x="f26" y="f27"/>
                  </a:lnTo>
                  <a:lnTo>
                    <a:pt x="f28" y="f29"/>
                  </a:lnTo>
                  <a:lnTo>
                    <a:pt x="f30" y="f31"/>
                  </a:lnTo>
                  <a:lnTo>
                    <a:pt x="f32" y="f33"/>
                  </a:lnTo>
                  <a:lnTo>
                    <a:pt x="f34" y="f35"/>
                  </a:lnTo>
                  <a:lnTo>
                    <a:pt x="f36" y="f37"/>
                  </a:lnTo>
                  <a:lnTo>
                    <a:pt x="f38" y="f39"/>
                  </a:lnTo>
                  <a:lnTo>
                    <a:pt x="f40" y="f41"/>
                  </a:lnTo>
                  <a:lnTo>
                    <a:pt x="f42" y="f43"/>
                  </a:lnTo>
                  <a:lnTo>
                    <a:pt x="f44" y="f45"/>
                  </a:lnTo>
                  <a:lnTo>
                    <a:pt x="f46" y="f47"/>
                  </a:lnTo>
                  <a:lnTo>
                    <a:pt x="f48" y="f49"/>
                  </a:lnTo>
                  <a:lnTo>
                    <a:pt x="f50" y="f51"/>
                  </a:lnTo>
                  <a:lnTo>
                    <a:pt x="f52" y="f53"/>
                  </a:lnTo>
                  <a:lnTo>
                    <a:pt x="f54" y="f55"/>
                  </a:lnTo>
                  <a:lnTo>
                    <a:pt x="f56" y="f57"/>
                  </a:lnTo>
                  <a:lnTo>
                    <a:pt x="f58" y="f55"/>
                  </a:lnTo>
                  <a:lnTo>
                    <a:pt x="f59" y="f55"/>
                  </a:lnTo>
                  <a:lnTo>
                    <a:pt x="f60" y="f53"/>
                  </a:lnTo>
                  <a:lnTo>
                    <a:pt x="f61" y="f62"/>
                  </a:lnTo>
                  <a:lnTo>
                    <a:pt x="f63" y="f49"/>
                  </a:lnTo>
                  <a:lnTo>
                    <a:pt x="f64" y="f65"/>
                  </a:lnTo>
                  <a:lnTo>
                    <a:pt x="f66" y="f67"/>
                  </a:lnTo>
                  <a:lnTo>
                    <a:pt x="f68" y="f69"/>
                  </a:lnTo>
                  <a:lnTo>
                    <a:pt x="f70" y="f71"/>
                  </a:lnTo>
                  <a:lnTo>
                    <a:pt x="f2" y="f72"/>
                  </a:lnTo>
                  <a:cubicBezTo>
                    <a:pt x="f73" y="f74"/>
                    <a:pt x="f75" y="f76"/>
                    <a:pt x="f5" y="f6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0" name="Freeform 5"/>
            <p:cNvSpPr/>
            <p:nvPr/>
          </p:nvSpPr>
          <p:spPr>
            <a:xfrm>
              <a:off x="455608" y="4241801"/>
              <a:ext cx="11277596" cy="233716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000"/>
                <a:gd name="f4" fmla="val 8000"/>
                <a:gd name="f5" fmla="val 7970"/>
                <a:gd name="f6" fmla="val 7"/>
                <a:gd name="f7" fmla="val 9773"/>
                <a:gd name="f8" fmla="val 156"/>
                <a:gd name="f9" fmla="val 9547"/>
                <a:gd name="f10" fmla="val 298"/>
                <a:gd name="f11" fmla="val 9320"/>
                <a:gd name="f12" fmla="val 437"/>
                <a:gd name="f13" fmla="val 9092"/>
                <a:gd name="f14" fmla="val 556"/>
                <a:gd name="f15" fmla="val 8865"/>
                <a:gd name="f16" fmla="val 676"/>
                <a:gd name="f17" fmla="val 8637"/>
                <a:gd name="f18" fmla="val 788"/>
                <a:gd name="f19" fmla="val 8412"/>
                <a:gd name="f20" fmla="val 884"/>
                <a:gd name="f21" fmla="val 8184"/>
                <a:gd name="f22" fmla="val 975"/>
                <a:gd name="f23" fmla="val 7957"/>
                <a:gd name="f24" fmla="val 1058"/>
                <a:gd name="f25" fmla="val 7734"/>
                <a:gd name="f26" fmla="val 1130"/>
                <a:gd name="f27" fmla="val 7508"/>
                <a:gd name="f28" fmla="val 1202"/>
                <a:gd name="f29" fmla="val 7285"/>
                <a:gd name="f30" fmla="val 1262"/>
                <a:gd name="f31" fmla="val 7062"/>
                <a:gd name="f32" fmla="val 1309"/>
                <a:gd name="f33" fmla="val 6840"/>
                <a:gd name="f34" fmla="val 1358"/>
                <a:gd name="f35" fmla="val 6620"/>
                <a:gd name="f36" fmla="val 1399"/>
                <a:gd name="f37" fmla="val 6402"/>
                <a:gd name="f38" fmla="val 1428"/>
                <a:gd name="f39" fmla="val 6184"/>
                <a:gd name="f40" fmla="val 1453"/>
                <a:gd name="f41" fmla="val 5968"/>
                <a:gd name="f42" fmla="val 1477"/>
                <a:gd name="f43" fmla="val 5755"/>
                <a:gd name="f44" fmla="val 1488"/>
                <a:gd name="f45" fmla="val 5542"/>
                <a:gd name="f46" fmla="val 1500"/>
                <a:gd name="f47" fmla="val 5332"/>
                <a:gd name="f48" fmla="val 1506"/>
                <a:gd name="f49" fmla="val 5124"/>
                <a:gd name="f50" fmla="val 4918"/>
                <a:gd name="f51" fmla="val 4714"/>
                <a:gd name="f52" fmla="val 4514"/>
                <a:gd name="f53" fmla="val 1470"/>
                <a:gd name="f54" fmla="val 4316"/>
                <a:gd name="f55" fmla="val 4122"/>
                <a:gd name="f56" fmla="val 1434"/>
                <a:gd name="f57" fmla="val 3929"/>
                <a:gd name="f58" fmla="val 1405"/>
                <a:gd name="f59" fmla="val 3739"/>
                <a:gd name="f60" fmla="val 1374"/>
                <a:gd name="f61" fmla="val 3553"/>
                <a:gd name="f62" fmla="val 1346"/>
                <a:gd name="f63" fmla="val 3190"/>
                <a:gd name="f64" fmla="val 1267"/>
                <a:gd name="f65" fmla="val 2842"/>
                <a:gd name="f66" fmla="val 1183"/>
                <a:gd name="f67" fmla="val 2508"/>
                <a:gd name="f68" fmla="val 1095"/>
                <a:gd name="f69" fmla="val 2192"/>
                <a:gd name="f70" fmla="val 998"/>
                <a:gd name="f71" fmla="val 1890"/>
                <a:gd name="f72" fmla="val 897"/>
                <a:gd name="f73" fmla="val 1610"/>
                <a:gd name="f74" fmla="val 1347"/>
                <a:gd name="f75" fmla="val 681"/>
                <a:gd name="f76" fmla="val 1105"/>
                <a:gd name="f77" fmla="val 574"/>
                <a:gd name="f78" fmla="val 883"/>
                <a:gd name="f79" fmla="val 473"/>
                <a:gd name="f80" fmla="val 686"/>
                <a:gd name="f81" fmla="val 377"/>
                <a:gd name="f82" fmla="val 508"/>
                <a:gd name="f83" fmla="val 286"/>
                <a:gd name="f84" fmla="val 358"/>
                <a:gd name="f85" fmla="val 210"/>
                <a:gd name="f86" fmla="val 232"/>
                <a:gd name="f87" fmla="val 138"/>
                <a:gd name="f88" fmla="val 59"/>
                <a:gd name="f89" fmla="val 35"/>
                <a:gd name="f90" fmla="*/ f0 1 10000"/>
                <a:gd name="f91" fmla="*/ f1 1 8000"/>
                <a:gd name="f92" fmla="+- f4 0 f2"/>
                <a:gd name="f93" fmla="+- f3 0 f2"/>
                <a:gd name="f94" fmla="*/ f93 1 10000"/>
                <a:gd name="f95" fmla="*/ f92 1 8000"/>
                <a:gd name="f96" fmla="*/ f2 1 f94"/>
                <a:gd name="f97" fmla="*/ f3 1 f94"/>
                <a:gd name="f98" fmla="*/ f2 1 f95"/>
                <a:gd name="f99" fmla="*/ f4 1 f95"/>
                <a:gd name="f100" fmla="*/ f96 f90 1"/>
                <a:gd name="f101" fmla="*/ f97 f90 1"/>
                <a:gd name="f102" fmla="*/ f99 f91 1"/>
                <a:gd name="f103" fmla="*/ f98 f9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0" t="f103" r="f101" b="f102"/>
              <a:pathLst>
                <a:path w="10000" h="8000">
                  <a:moveTo>
                    <a:pt x="f2" y="f2"/>
                  </a:moveTo>
                  <a:lnTo>
                    <a:pt x="f2" y="f5"/>
                  </a:lnTo>
                  <a:lnTo>
                    <a:pt x="f3" y="f4"/>
                  </a:lnTo>
                  <a:lnTo>
                    <a:pt x="f3" y="f6"/>
                  </a:lnTo>
                  <a:lnTo>
                    <a:pt x="f3" y="f6"/>
                  </a:lnTo>
                  <a:lnTo>
                    <a:pt x="f7" y="f8"/>
                  </a:lnTo>
                  <a:lnTo>
                    <a:pt x="f9" y="f10"/>
                  </a:lnTo>
                  <a:lnTo>
                    <a:pt x="f11" y="f12"/>
                  </a:lnTo>
                  <a:lnTo>
                    <a:pt x="f13" y="f14"/>
                  </a:lnTo>
                  <a:lnTo>
                    <a:pt x="f15" y="f16"/>
                  </a:lnTo>
                  <a:lnTo>
                    <a:pt x="f17" y="f18"/>
                  </a:lnTo>
                  <a:lnTo>
                    <a:pt x="f19" y="f20"/>
                  </a:lnTo>
                  <a:lnTo>
                    <a:pt x="f21" y="f22"/>
                  </a:lnTo>
                  <a:lnTo>
                    <a:pt x="f23" y="f24"/>
                  </a:lnTo>
                  <a:lnTo>
                    <a:pt x="f25" y="f26"/>
                  </a:lnTo>
                  <a:lnTo>
                    <a:pt x="f27" y="f28"/>
                  </a:lnTo>
                  <a:lnTo>
                    <a:pt x="f29" y="f30"/>
                  </a:lnTo>
                  <a:lnTo>
                    <a:pt x="f31" y="f32"/>
                  </a:lnTo>
                  <a:lnTo>
                    <a:pt x="f33" y="f34"/>
                  </a:lnTo>
                  <a:lnTo>
                    <a:pt x="f35" y="f36"/>
                  </a:lnTo>
                  <a:lnTo>
                    <a:pt x="f37" y="f38"/>
                  </a:lnTo>
                  <a:lnTo>
                    <a:pt x="f39" y="f40"/>
                  </a:lnTo>
                  <a:lnTo>
                    <a:pt x="f41" y="f42"/>
                  </a:lnTo>
                  <a:lnTo>
                    <a:pt x="f43" y="f44"/>
                  </a:lnTo>
                  <a:lnTo>
                    <a:pt x="f45" y="f46"/>
                  </a:lnTo>
                  <a:lnTo>
                    <a:pt x="f47" y="f48"/>
                  </a:lnTo>
                  <a:lnTo>
                    <a:pt x="f49" y="f46"/>
                  </a:lnTo>
                  <a:lnTo>
                    <a:pt x="f50" y="f46"/>
                  </a:lnTo>
                  <a:lnTo>
                    <a:pt x="f51" y="f44"/>
                  </a:lnTo>
                  <a:lnTo>
                    <a:pt x="f52" y="f53"/>
                  </a:lnTo>
                  <a:lnTo>
                    <a:pt x="f54" y="f40"/>
                  </a:lnTo>
                  <a:lnTo>
                    <a:pt x="f55" y="f56"/>
                  </a:lnTo>
                  <a:lnTo>
                    <a:pt x="f57" y="f58"/>
                  </a:lnTo>
                  <a:lnTo>
                    <a:pt x="f59" y="f60"/>
                  </a:lnTo>
                  <a:lnTo>
                    <a:pt x="f61" y="f62"/>
                  </a:lnTo>
                  <a:lnTo>
                    <a:pt x="f63" y="f64"/>
                  </a:lnTo>
                  <a:lnTo>
                    <a:pt x="f65" y="f66"/>
                  </a:lnTo>
                  <a:lnTo>
                    <a:pt x="f67" y="f68"/>
                  </a:lnTo>
                  <a:lnTo>
                    <a:pt x="f69" y="f70"/>
                  </a:lnTo>
                  <a:lnTo>
                    <a:pt x="f71" y="f72"/>
                  </a:lnTo>
                  <a:lnTo>
                    <a:pt x="f73" y="f18"/>
                  </a:lnTo>
                  <a:lnTo>
                    <a:pt x="f74" y="f75"/>
                  </a:lnTo>
                  <a:lnTo>
                    <a:pt x="f76" y="f77"/>
                  </a:lnTo>
                  <a:lnTo>
                    <a:pt x="f78" y="f79"/>
                  </a:lnTo>
                  <a:lnTo>
                    <a:pt x="f80" y="f81"/>
                  </a:lnTo>
                  <a:lnTo>
                    <a:pt x="f82" y="f83"/>
                  </a:lnTo>
                  <a:lnTo>
                    <a:pt x="f84" y="f85"/>
                  </a:lnTo>
                  <a:lnTo>
                    <a:pt x="f86" y="f87"/>
                  </a:lnTo>
                  <a:lnTo>
                    <a:pt x="f88" y="f89"/>
                  </a:lnTo>
                  <a:lnTo>
                    <a:pt x="f2" y="f2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1" name="Freeform 5"/>
            <p:cNvSpPr/>
            <p:nvPr/>
          </p:nvSpPr>
          <p:spPr>
            <a:xfrm>
              <a:off x="0" y="1591"/>
              <a:ext cx="12191996" cy="685640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5356"/>
                <a:gd name="f4" fmla="val 8638"/>
                <a:gd name="f5" fmla="val 14748"/>
                <a:gd name="f6" fmla="val 8038"/>
                <a:gd name="f7" fmla="val 600"/>
                <a:gd name="f8" fmla="val 592"/>
                <a:gd name="f9" fmla="*/ f0 1 15356"/>
                <a:gd name="f10" fmla="*/ f1 1 8638"/>
                <a:gd name="f11" fmla="+- f4 0 f2"/>
                <a:gd name="f12" fmla="+- f3 0 f2"/>
                <a:gd name="f13" fmla="*/ f12 1 15356"/>
                <a:gd name="f14" fmla="*/ f11 1 8638"/>
                <a:gd name="f15" fmla="*/ 0 1 f13"/>
                <a:gd name="f16" fmla="*/ f3 1 f13"/>
                <a:gd name="f17" fmla="*/ 0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5356" h="8638">
                  <a:moveTo>
                    <a:pt x="f2" y="f2"/>
                  </a:moveTo>
                  <a:lnTo>
                    <a:pt x="f2" y="f4"/>
                  </a:lnTo>
                  <a:lnTo>
                    <a:pt x="f3" y="f4"/>
                  </a:lnTo>
                  <a:lnTo>
                    <a:pt x="f3" y="f2"/>
                  </a:lnTo>
                  <a:lnTo>
                    <a:pt x="f2" y="f2"/>
                  </a:lnTo>
                  <a:close/>
                  <a:moveTo>
                    <a:pt x="f5" y="f6"/>
                  </a:moveTo>
                  <a:lnTo>
                    <a:pt x="f7" y="f6"/>
                  </a:lnTo>
                  <a:lnTo>
                    <a:pt x="f7" y="f8"/>
                  </a:lnTo>
                  <a:lnTo>
                    <a:pt x="f5" y="f8"/>
                  </a:lnTo>
                  <a:lnTo>
                    <a:pt x="f5" y="f6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</p:grpSp>
      <p:sp>
        <p:nvSpPr>
          <p:cNvPr id="12" name="Title 1"/>
          <p:cNvSpPr txBox="1">
            <a:spLocks noGrp="1"/>
          </p:cNvSpPr>
          <p:nvPr>
            <p:ph type="title"/>
          </p:nvPr>
        </p:nvSpPr>
        <p:spPr>
          <a:xfrm>
            <a:off x="1154951" y="2370664"/>
            <a:ext cx="8825660" cy="1822518"/>
          </a:xfrm>
        </p:spPr>
        <p:txBody>
          <a:bodyPr anchor="b"/>
          <a:lstStyle>
            <a:lvl1pPr>
              <a:defRPr sz="40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1154951" y="5033067"/>
            <a:ext cx="8825660" cy="860395"/>
          </a:xfrm>
        </p:spPr>
        <p:txBody>
          <a:bodyPr/>
          <a:lstStyle>
            <a:lvl1pPr marL="0" indent="0">
              <a:buNone/>
              <a:defRPr sz="2000">
                <a:solidFill>
                  <a:srgbClr val="ACD433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F0695EE-67B4-42C2-86D8-8744AFA0FCF1}" type="datetime1">
              <a:rPr lang="en-US"/>
              <a:pPr lvl="0"/>
              <a:t>5/11/2017</a:t>
            </a:fld>
            <a:endParaRPr lang="en-US"/>
          </a:p>
        </p:txBody>
      </p:sp>
      <p:sp>
        <p:nvSpPr>
          <p:cNvPr id="1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             </a:t>
            </a:r>
          </a:p>
        </p:txBody>
      </p:sp>
    </p:spTree>
    <p:extLst>
      <p:ext uri="{BB962C8B-B14F-4D97-AF65-F5344CB8AC3E}">
        <p14:creationId xmlns:p14="http://schemas.microsoft.com/office/powerpoint/2010/main" val="41596408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1154951" y="2617296"/>
            <a:ext cx="3129168" cy="576264"/>
          </a:xfrm>
        </p:spPr>
        <p:txBody>
          <a:bodyPr anchor="b">
            <a:noAutofit/>
          </a:bodyPr>
          <a:lstStyle>
            <a:lvl1pPr marL="0" indent="0">
              <a:buNone/>
              <a:defRPr sz="2400">
                <a:solidFill>
                  <a:srgbClr val="ACD433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1154951" y="3193560"/>
            <a:ext cx="3129168" cy="2833497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 txBox="1">
            <a:spLocks noGrp="1"/>
          </p:cNvSpPr>
          <p:nvPr>
            <p:ph type="body" idx="4294967295"/>
          </p:nvPr>
        </p:nvSpPr>
        <p:spPr>
          <a:xfrm>
            <a:off x="4512719" y="2603497"/>
            <a:ext cx="3145380" cy="576264"/>
          </a:xfrm>
        </p:spPr>
        <p:txBody>
          <a:bodyPr anchor="b">
            <a:noAutofit/>
          </a:bodyPr>
          <a:lstStyle>
            <a:lvl1pPr marL="0" indent="0">
              <a:buNone/>
              <a:defRPr sz="2400">
                <a:solidFill>
                  <a:srgbClr val="ACD433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4512719" y="3193560"/>
            <a:ext cx="3145380" cy="2833497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Text Placeholder 4"/>
          <p:cNvSpPr txBox="1">
            <a:spLocks noGrp="1"/>
          </p:cNvSpPr>
          <p:nvPr>
            <p:ph type="body" idx="4294967295"/>
          </p:nvPr>
        </p:nvSpPr>
        <p:spPr>
          <a:xfrm>
            <a:off x="7886700" y="2617296"/>
            <a:ext cx="3161025" cy="576264"/>
          </a:xfrm>
        </p:spPr>
        <p:txBody>
          <a:bodyPr anchor="b">
            <a:noAutofit/>
          </a:bodyPr>
          <a:lstStyle>
            <a:lvl1pPr marL="0" indent="0">
              <a:buNone/>
              <a:defRPr sz="2400">
                <a:solidFill>
                  <a:srgbClr val="ACD433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7886700" y="3193560"/>
            <a:ext cx="3164720" cy="2833497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9" name="Straight Connector 21"/>
          <p:cNvCxnSpPr/>
          <p:nvPr/>
        </p:nvCxnSpPr>
        <p:spPr>
          <a:xfrm>
            <a:off x="4403969" y="2569628"/>
            <a:ext cx="0" cy="3492505"/>
          </a:xfrm>
          <a:prstGeom prst="straightConnector1">
            <a:avLst/>
          </a:prstGeom>
          <a:noFill/>
          <a:ln w="12701" cap="rnd">
            <a:solidFill>
              <a:srgbClr val="ACD433">
                <a:alpha val="41000"/>
              </a:srgbClr>
            </a:solidFill>
            <a:prstDash val="solid"/>
            <a:miter/>
          </a:ln>
        </p:spPr>
      </p:cxnSp>
      <p:cxnSp>
        <p:nvCxnSpPr>
          <p:cNvPr id="10" name="Straight Connector 22"/>
          <p:cNvCxnSpPr/>
          <p:nvPr/>
        </p:nvCxnSpPr>
        <p:spPr>
          <a:xfrm>
            <a:off x="7772400" y="2569628"/>
            <a:ext cx="0" cy="3492505"/>
          </a:xfrm>
          <a:prstGeom prst="straightConnector1">
            <a:avLst/>
          </a:prstGeom>
          <a:noFill/>
          <a:ln w="12701" cap="rnd">
            <a:solidFill>
              <a:srgbClr val="ACD433">
                <a:alpha val="41000"/>
              </a:srgbClr>
            </a:solidFill>
            <a:prstDash val="solid"/>
            <a:miter/>
          </a:ln>
        </p:spPr>
      </p:cxnSp>
      <p:sp>
        <p:nvSpPr>
          <p:cNvPr id="11" name="Date Placeholder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7CFD034-3B70-4BA6-92D0-4ADD6DD5C03A}" type="datetime1">
              <a:rPr lang="en-US"/>
              <a:pPr lvl="0"/>
              <a:t>5/11/2017</a:t>
            </a:fld>
            <a:endParaRPr lang="en-US"/>
          </a:p>
        </p:txBody>
      </p:sp>
      <p:sp>
        <p:nvSpPr>
          <p:cNvPr id="12" name="Footer Placeholder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             </a:t>
            </a:r>
          </a:p>
        </p:txBody>
      </p:sp>
      <p:sp>
        <p:nvSpPr>
          <p:cNvPr id="13" name="Slide Number Placeholder 8"/>
          <p:cNvSpPr txBox="1">
            <a:spLocks noGrp="1"/>
          </p:cNvSpPr>
          <p:nvPr>
            <p:ph type="sldNum" sz="quarter" idx="8"/>
          </p:nvPr>
        </p:nvSpPr>
        <p:spPr>
          <a:xfrm>
            <a:off x="10352544" y="295726"/>
            <a:ext cx="838203" cy="76768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fld id="{E0161D4A-1C26-4CEA-BB04-F24FAF2502F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8074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1154951" y="4532845"/>
            <a:ext cx="3050438" cy="576264"/>
          </a:xfrm>
        </p:spPr>
        <p:txBody>
          <a:bodyPr anchor="b">
            <a:noAutofit/>
          </a:bodyPr>
          <a:lstStyle>
            <a:lvl1pPr marL="0" indent="0">
              <a:buNone/>
              <a:defRPr sz="2400">
                <a:solidFill>
                  <a:srgbClr val="ACD433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Picture Placeholder 2"/>
          <p:cNvSpPr txBox="1">
            <a:spLocks noGrp="1"/>
          </p:cNvSpPr>
          <p:nvPr>
            <p:ph type="pic" idx="4294967295"/>
          </p:nvPr>
        </p:nvSpPr>
        <p:spPr>
          <a:xfrm>
            <a:off x="1334548" y="2603497"/>
            <a:ext cx="2691243" cy="1591513"/>
          </a:xfrm>
          <a:effectLst>
            <a:outerShdw dist="50804" dir="5400000" algn="tl">
              <a:srgbClr val="000000">
                <a:alpha val="43000"/>
              </a:srgbClr>
            </a:outerShdw>
          </a:effectLst>
        </p:spPr>
        <p:txBody>
          <a:bodyPr anchorCtr="1"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5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1154951" y="5109109"/>
            <a:ext cx="3050438" cy="917947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Text Placeholder 4"/>
          <p:cNvSpPr txBox="1">
            <a:spLocks noGrp="1"/>
          </p:cNvSpPr>
          <p:nvPr>
            <p:ph type="body" idx="4294967295"/>
          </p:nvPr>
        </p:nvSpPr>
        <p:spPr>
          <a:xfrm>
            <a:off x="4572539" y="4532845"/>
            <a:ext cx="3046762" cy="651153"/>
          </a:xfrm>
        </p:spPr>
        <p:txBody>
          <a:bodyPr anchor="b">
            <a:noAutofit/>
          </a:bodyPr>
          <a:lstStyle>
            <a:lvl1pPr marL="0" indent="0">
              <a:buNone/>
              <a:defRPr sz="2400">
                <a:solidFill>
                  <a:srgbClr val="ACD433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Picture Placeholder 2"/>
          <p:cNvSpPr txBox="1">
            <a:spLocks noGrp="1"/>
          </p:cNvSpPr>
          <p:nvPr>
            <p:ph type="pic" idx="4294967295"/>
          </p:nvPr>
        </p:nvSpPr>
        <p:spPr>
          <a:xfrm>
            <a:off x="4748460" y="2603497"/>
            <a:ext cx="2691243" cy="1591513"/>
          </a:xfrm>
          <a:effectLst>
            <a:outerShdw dist="50804" dir="5400000" algn="tl">
              <a:srgbClr val="000000">
                <a:alpha val="43000"/>
              </a:srgbClr>
            </a:outerShdw>
          </a:effectLst>
        </p:spPr>
        <p:txBody>
          <a:bodyPr anchorCtr="1"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8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4568863" y="5183998"/>
            <a:ext cx="3050438" cy="843058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 txBox="1">
            <a:spLocks noGrp="1"/>
          </p:cNvSpPr>
          <p:nvPr>
            <p:ph type="body" idx="4294967295"/>
          </p:nvPr>
        </p:nvSpPr>
        <p:spPr>
          <a:xfrm>
            <a:off x="7983434" y="4532845"/>
            <a:ext cx="3050438" cy="651153"/>
          </a:xfrm>
        </p:spPr>
        <p:txBody>
          <a:bodyPr anchor="b">
            <a:noAutofit/>
          </a:bodyPr>
          <a:lstStyle>
            <a:lvl1pPr marL="0" indent="0">
              <a:buNone/>
              <a:defRPr sz="2400">
                <a:solidFill>
                  <a:srgbClr val="ACD433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Picture Placeholder 2"/>
          <p:cNvSpPr txBox="1">
            <a:spLocks noGrp="1"/>
          </p:cNvSpPr>
          <p:nvPr>
            <p:ph type="pic" idx="4294967295"/>
          </p:nvPr>
        </p:nvSpPr>
        <p:spPr>
          <a:xfrm>
            <a:off x="8163031" y="2603497"/>
            <a:ext cx="2691243" cy="1591513"/>
          </a:xfrm>
          <a:effectLst>
            <a:outerShdw dist="50804" dir="5400000" algn="tl">
              <a:srgbClr val="000000">
                <a:alpha val="43000"/>
              </a:srgbClr>
            </a:outerShdw>
          </a:effectLst>
        </p:spPr>
        <p:txBody>
          <a:bodyPr anchorCtr="1"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11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7983434" y="5183998"/>
            <a:ext cx="3050438" cy="843058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2" name="Straight Connector 16"/>
          <p:cNvCxnSpPr/>
          <p:nvPr/>
        </p:nvCxnSpPr>
        <p:spPr>
          <a:xfrm>
            <a:off x="4388150" y="2603497"/>
            <a:ext cx="0" cy="3517597"/>
          </a:xfrm>
          <a:prstGeom prst="straightConnector1">
            <a:avLst/>
          </a:prstGeom>
          <a:noFill/>
          <a:ln w="12701" cap="rnd">
            <a:solidFill>
              <a:srgbClr val="ACD433">
                <a:alpha val="40000"/>
              </a:srgbClr>
            </a:solidFill>
            <a:prstDash val="solid"/>
            <a:miter/>
          </a:ln>
        </p:spPr>
      </p:cxnSp>
      <p:cxnSp>
        <p:nvCxnSpPr>
          <p:cNvPr id="13" name="Straight Connector 17"/>
          <p:cNvCxnSpPr/>
          <p:nvPr/>
        </p:nvCxnSpPr>
        <p:spPr>
          <a:xfrm>
            <a:off x="7801907" y="2603497"/>
            <a:ext cx="0" cy="3492506"/>
          </a:xfrm>
          <a:prstGeom prst="straightConnector1">
            <a:avLst/>
          </a:prstGeom>
          <a:noFill/>
          <a:ln w="12701" cap="rnd">
            <a:solidFill>
              <a:srgbClr val="ACD433">
                <a:alpha val="40000"/>
              </a:srgbClr>
            </a:solidFill>
            <a:prstDash val="solid"/>
            <a:miter/>
          </a:ln>
        </p:spPr>
      </p:cxnSp>
      <p:sp>
        <p:nvSpPr>
          <p:cNvPr id="14" name="Date Placeholder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57DF45F-EF36-4CFA-894C-A566E2339E5C}" type="datetime1">
              <a:rPr lang="en-US"/>
              <a:pPr lvl="0"/>
              <a:t>5/11/2017</a:t>
            </a:fld>
            <a:endParaRPr lang="en-US"/>
          </a:p>
        </p:txBody>
      </p:sp>
      <p:sp>
        <p:nvSpPr>
          <p:cNvPr id="15" name="Footer Placeholder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             </a:t>
            </a:r>
          </a:p>
        </p:txBody>
      </p:sp>
      <p:sp>
        <p:nvSpPr>
          <p:cNvPr id="16" name="Slide Number Placeholder 8"/>
          <p:cNvSpPr txBox="1">
            <a:spLocks noGrp="1"/>
          </p:cNvSpPr>
          <p:nvPr>
            <p:ph type="sldNum" sz="quarter" idx="8"/>
          </p:nvPr>
        </p:nvSpPr>
        <p:spPr>
          <a:xfrm>
            <a:off x="10352544" y="295726"/>
            <a:ext cx="838203" cy="76768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fld id="{C4B91165-83E0-4CDD-9FC1-68EDF59A9D8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2067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1154951" y="973671"/>
            <a:ext cx="8825660" cy="70696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9E2E141-129D-482C-9F7E-BBBF47EF540C}" type="datetime1">
              <a:rPr lang="en-US"/>
              <a:pPr lvl="0"/>
              <a:t>5/11/2017</a:t>
            </a:fld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             </a:t>
            </a:r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>
          <a:xfrm>
            <a:off x="10352544" y="295726"/>
            <a:ext cx="838203" cy="76768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fld id="{5D6F13BC-41A9-4A7C-879B-89071DDD2B0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0148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8"/>
          <p:cNvGrpSpPr/>
          <p:nvPr/>
        </p:nvGrpSpPr>
        <p:grpSpPr>
          <a:xfrm>
            <a:off x="0" y="-2377"/>
            <a:ext cx="12191996" cy="6867023"/>
            <a:chOff x="0" y="-2377"/>
            <a:chExt cx="12191996" cy="6867023"/>
          </a:xfrm>
        </p:grpSpPr>
        <p:sp>
          <p:nvSpPr>
            <p:cNvPr id="3" name="Rectangle 10"/>
            <p:cNvSpPr/>
            <p:nvPr/>
          </p:nvSpPr>
          <p:spPr>
            <a:xfrm>
              <a:off x="0" y="0"/>
              <a:ext cx="12191996" cy="6858000"/>
            </a:xfrm>
            <a:prstGeom prst="rect">
              <a:avLst/>
            </a:prstGeom>
            <a:blipFill>
              <a:blip r:embed="rId2">
                <a:alphaModFix/>
              </a:blip>
              <a:stretch>
                <a:fillRect/>
              </a:stretch>
            </a:blip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4" name="Oval 13"/>
            <p:cNvSpPr/>
            <p:nvPr/>
          </p:nvSpPr>
          <p:spPr>
            <a:xfrm>
              <a:off x="3218" y="2667003"/>
              <a:ext cx="4190996" cy="4190996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gradFill>
              <a:gsLst>
                <a:gs pos="0">
                  <a:srgbClr val="F7F7F7">
                    <a:alpha val="11000"/>
                  </a:srgbClr>
                </a:gs>
                <a:gs pos="100000">
                  <a:srgbClr val="F7F7F7">
                    <a:alpha val="10000"/>
                  </a:srgbClr>
                </a:gs>
              </a:gsLst>
              <a:path path="circle">
                <a:fillToRect l="50000" t="50000" r="50000" b="50000"/>
              </a:path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5" name="Oval 14"/>
            <p:cNvSpPr/>
            <p:nvPr/>
          </p:nvSpPr>
          <p:spPr>
            <a:xfrm>
              <a:off x="1746" y="2895603"/>
              <a:ext cx="2362196" cy="2362196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gradFill>
              <a:gsLst>
                <a:gs pos="0">
                  <a:srgbClr val="F7F7F7">
                    <a:alpha val="8000"/>
                  </a:srgbClr>
                </a:gs>
                <a:gs pos="100000">
                  <a:srgbClr val="F7F7F7">
                    <a:alpha val="8000"/>
                  </a:srgbClr>
                </a:gs>
              </a:gsLst>
              <a:path path="circle">
                <a:fillToRect l="50000" t="50000" r="50000" b="50000"/>
              </a:path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6" name="Oval 15"/>
            <p:cNvSpPr/>
            <p:nvPr/>
          </p:nvSpPr>
          <p:spPr>
            <a:xfrm>
              <a:off x="8609011" y="1676396"/>
              <a:ext cx="2819396" cy="2819396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gradFill>
              <a:gsLst>
                <a:gs pos="0">
                  <a:srgbClr val="F7F7F7">
                    <a:alpha val="7000"/>
                  </a:srgbClr>
                </a:gs>
                <a:gs pos="100000">
                  <a:srgbClr val="F7F7F7">
                    <a:alpha val="6000"/>
                  </a:srgbClr>
                </a:gs>
              </a:gsLst>
              <a:path path="circle">
                <a:fillToRect l="50000" t="50000" r="50000" b="50000"/>
              </a:path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7" name="Oval 16"/>
            <p:cNvSpPr/>
            <p:nvPr/>
          </p:nvSpPr>
          <p:spPr>
            <a:xfrm>
              <a:off x="7999408" y="-2377"/>
              <a:ext cx="1600200" cy="1600200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gradFill>
              <a:gsLst>
                <a:gs pos="0">
                  <a:srgbClr val="F7F7F7">
                    <a:alpha val="14000"/>
                  </a:srgbClr>
                </a:gs>
                <a:gs pos="100000">
                  <a:srgbClr val="F7F7F7">
                    <a:alpha val="7000"/>
                  </a:srgbClr>
                </a:gs>
              </a:gsLst>
              <a:path path="circle">
                <a:fillToRect l="50000" t="50000" r="50000" b="50000"/>
              </a:path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8" name="Oval 17"/>
            <p:cNvSpPr/>
            <p:nvPr/>
          </p:nvSpPr>
          <p:spPr>
            <a:xfrm>
              <a:off x="8609011" y="5874050"/>
              <a:ext cx="990596" cy="990596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gradFill>
              <a:gsLst>
                <a:gs pos="0">
                  <a:srgbClr val="F7F7F7">
                    <a:alpha val="14000"/>
                  </a:srgbClr>
                </a:gs>
                <a:gs pos="100000">
                  <a:srgbClr val="F7F7F7">
                    <a:alpha val="7000"/>
                  </a:srgbClr>
                </a:gs>
              </a:gsLst>
              <a:path path="circle">
                <a:fillToRect l="50000" t="50000" r="50000" b="50000"/>
              </a:path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9" name="Freeform 5"/>
            <p:cNvSpPr/>
            <p:nvPr/>
          </p:nvSpPr>
          <p:spPr>
            <a:xfrm rot="5101754">
              <a:off x="6294738" y="4577734"/>
              <a:ext cx="3299411" cy="44092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000"/>
                <a:gd name="f4" fmla="val 5291"/>
                <a:gd name="f5" fmla="val 85"/>
                <a:gd name="f6" fmla="val 2532"/>
                <a:gd name="f7" fmla="val 1736"/>
                <a:gd name="f8" fmla="val 3911"/>
                <a:gd name="f9" fmla="val 7524"/>
                <a:gd name="f10" fmla="val 5298"/>
                <a:gd name="f11" fmla="val 9958"/>
                <a:gd name="f12" fmla="val 9989"/>
                <a:gd name="f13" fmla="val 1958"/>
                <a:gd name="f14" fmla="val 9969"/>
                <a:gd name="f15" fmla="val 3333"/>
                <a:gd name="f16" fmla="val 9667"/>
                <a:gd name="f17" fmla="val 204"/>
                <a:gd name="f18" fmla="val 9334"/>
                <a:gd name="f19" fmla="val 400"/>
                <a:gd name="f20" fmla="val 9001"/>
                <a:gd name="f21" fmla="val 590"/>
                <a:gd name="f22" fmla="val 8667"/>
                <a:gd name="f23" fmla="val 753"/>
                <a:gd name="f24" fmla="val 8333"/>
                <a:gd name="f25" fmla="val 917"/>
                <a:gd name="f26" fmla="val 7999"/>
                <a:gd name="f27" fmla="val 1071"/>
                <a:gd name="f28" fmla="val 7669"/>
                <a:gd name="f29" fmla="val 1202"/>
                <a:gd name="f30" fmla="val 7333"/>
                <a:gd name="f31" fmla="val 1325"/>
                <a:gd name="f32" fmla="val 7000"/>
                <a:gd name="f33" fmla="val 1440"/>
                <a:gd name="f34" fmla="val 6673"/>
                <a:gd name="f35" fmla="val 1538"/>
                <a:gd name="f36" fmla="val 6340"/>
                <a:gd name="f37" fmla="val 1636"/>
                <a:gd name="f38" fmla="val 6013"/>
                <a:gd name="f39" fmla="val 1719"/>
                <a:gd name="f40" fmla="val 5686"/>
                <a:gd name="f41" fmla="val 1784"/>
                <a:gd name="f42" fmla="val 5359"/>
                <a:gd name="f43" fmla="val 1850"/>
                <a:gd name="f44" fmla="val 5036"/>
                <a:gd name="f45" fmla="val 1906"/>
                <a:gd name="f46" fmla="val 4717"/>
                <a:gd name="f47" fmla="val 1948"/>
                <a:gd name="f48" fmla="val 4396"/>
                <a:gd name="f49" fmla="val 1980"/>
                <a:gd name="f50" fmla="val 4079"/>
                <a:gd name="f51" fmla="val 2013"/>
                <a:gd name="f52" fmla="val 3766"/>
                <a:gd name="f53" fmla="val 2029"/>
                <a:gd name="f54" fmla="val 3454"/>
                <a:gd name="f55" fmla="val 2046"/>
                <a:gd name="f56" fmla="val 3145"/>
                <a:gd name="f57" fmla="val 2053"/>
                <a:gd name="f58" fmla="val 2839"/>
                <a:gd name="f59" fmla="val 2537"/>
                <a:gd name="f60" fmla="val 2238"/>
                <a:gd name="f61" fmla="val 1943"/>
                <a:gd name="f62" fmla="val 2004"/>
                <a:gd name="f63" fmla="val 1653"/>
                <a:gd name="f64" fmla="val 1368"/>
                <a:gd name="f65" fmla="val 1955"/>
                <a:gd name="f66" fmla="val 1085"/>
                <a:gd name="f67" fmla="val 1915"/>
                <a:gd name="f68" fmla="val 806"/>
                <a:gd name="f69" fmla="val 1873"/>
                <a:gd name="f70" fmla="val 533"/>
                <a:gd name="f71" fmla="val 1833"/>
                <a:gd name="f72" fmla="val 1726"/>
                <a:gd name="f73" fmla="val 28"/>
                <a:gd name="f74" fmla="val 1995"/>
                <a:gd name="f75" fmla="val 57"/>
                <a:gd name="f76" fmla="val 2263"/>
                <a:gd name="f77" fmla="*/ f0 1 10000"/>
                <a:gd name="f78" fmla="*/ f1 1 5291"/>
                <a:gd name="f79" fmla="+- f4 0 f2"/>
                <a:gd name="f80" fmla="+- f3 0 f2"/>
                <a:gd name="f81" fmla="*/ f80 1 10000"/>
                <a:gd name="f82" fmla="*/ f79 1 5291"/>
                <a:gd name="f83" fmla="*/ f2 1 f81"/>
                <a:gd name="f84" fmla="*/ f3 1 f81"/>
                <a:gd name="f85" fmla="*/ f2 1 f82"/>
                <a:gd name="f86" fmla="*/ f4 1 f82"/>
                <a:gd name="f87" fmla="*/ f83 f77 1"/>
                <a:gd name="f88" fmla="*/ f84 f77 1"/>
                <a:gd name="f89" fmla="*/ f86 f78 1"/>
                <a:gd name="f90" fmla="*/ f85 f7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7" t="f90" r="f88" b="f89"/>
              <a:pathLst>
                <a:path w="10000" h="5291">
                  <a:moveTo>
                    <a:pt x="f5" y="f6"/>
                  </a:moveTo>
                  <a:cubicBezTo>
                    <a:pt x="f7" y="f8"/>
                    <a:pt x="f9" y="f10"/>
                    <a:pt x="f11" y="f4"/>
                  </a:cubicBezTo>
                  <a:cubicBezTo>
                    <a:pt x="f12" y="f13"/>
                    <a:pt x="f14" y="f15"/>
                    <a:pt x="f3" y="f2"/>
                  </a:cubicBezTo>
                  <a:lnTo>
                    <a:pt x="f3" y="f2"/>
                  </a:lnTo>
                  <a:lnTo>
                    <a:pt x="f16" y="f17"/>
                  </a:lnTo>
                  <a:lnTo>
                    <a:pt x="f18" y="f19"/>
                  </a:lnTo>
                  <a:lnTo>
                    <a:pt x="f20" y="f21"/>
                  </a:lnTo>
                  <a:lnTo>
                    <a:pt x="f22" y="f23"/>
                  </a:lnTo>
                  <a:lnTo>
                    <a:pt x="f24" y="f25"/>
                  </a:lnTo>
                  <a:lnTo>
                    <a:pt x="f26" y="f27"/>
                  </a:lnTo>
                  <a:lnTo>
                    <a:pt x="f28" y="f29"/>
                  </a:lnTo>
                  <a:lnTo>
                    <a:pt x="f30" y="f31"/>
                  </a:lnTo>
                  <a:lnTo>
                    <a:pt x="f32" y="f33"/>
                  </a:lnTo>
                  <a:lnTo>
                    <a:pt x="f34" y="f35"/>
                  </a:lnTo>
                  <a:lnTo>
                    <a:pt x="f36" y="f37"/>
                  </a:lnTo>
                  <a:lnTo>
                    <a:pt x="f38" y="f39"/>
                  </a:lnTo>
                  <a:lnTo>
                    <a:pt x="f40" y="f41"/>
                  </a:lnTo>
                  <a:lnTo>
                    <a:pt x="f42" y="f43"/>
                  </a:lnTo>
                  <a:lnTo>
                    <a:pt x="f44" y="f45"/>
                  </a:lnTo>
                  <a:lnTo>
                    <a:pt x="f46" y="f47"/>
                  </a:lnTo>
                  <a:lnTo>
                    <a:pt x="f48" y="f49"/>
                  </a:lnTo>
                  <a:lnTo>
                    <a:pt x="f50" y="f51"/>
                  </a:lnTo>
                  <a:lnTo>
                    <a:pt x="f52" y="f53"/>
                  </a:lnTo>
                  <a:lnTo>
                    <a:pt x="f54" y="f55"/>
                  </a:lnTo>
                  <a:lnTo>
                    <a:pt x="f56" y="f57"/>
                  </a:lnTo>
                  <a:lnTo>
                    <a:pt x="f58" y="f55"/>
                  </a:lnTo>
                  <a:lnTo>
                    <a:pt x="f59" y="f55"/>
                  </a:lnTo>
                  <a:lnTo>
                    <a:pt x="f60" y="f53"/>
                  </a:lnTo>
                  <a:lnTo>
                    <a:pt x="f61" y="f62"/>
                  </a:lnTo>
                  <a:lnTo>
                    <a:pt x="f63" y="f49"/>
                  </a:lnTo>
                  <a:lnTo>
                    <a:pt x="f64" y="f65"/>
                  </a:lnTo>
                  <a:lnTo>
                    <a:pt x="f66" y="f67"/>
                  </a:lnTo>
                  <a:lnTo>
                    <a:pt x="f68" y="f69"/>
                  </a:lnTo>
                  <a:lnTo>
                    <a:pt x="f70" y="f71"/>
                  </a:lnTo>
                  <a:lnTo>
                    <a:pt x="f2" y="f72"/>
                  </a:lnTo>
                  <a:cubicBezTo>
                    <a:pt x="f73" y="f74"/>
                    <a:pt x="f75" y="f76"/>
                    <a:pt x="f5" y="f6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0" name="Rectangle 7"/>
            <p:cNvSpPr/>
            <p:nvPr/>
          </p:nvSpPr>
          <p:spPr>
            <a:xfrm>
              <a:off x="414863" y="402162"/>
              <a:ext cx="6510866" cy="6053666"/>
            </a:xfrm>
            <a:prstGeom prst="rect">
              <a:avLst/>
            </a:pr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1" name="Freeform 5"/>
            <p:cNvSpPr/>
            <p:nvPr/>
          </p:nvSpPr>
          <p:spPr>
            <a:xfrm rot="5400013">
              <a:off x="4449237" y="2801736"/>
              <a:ext cx="6053666" cy="12545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000"/>
                <a:gd name="f4" fmla="val 8000"/>
                <a:gd name="f5" fmla="val 7970"/>
                <a:gd name="f6" fmla="val 7"/>
                <a:gd name="f7" fmla="val 9773"/>
                <a:gd name="f8" fmla="val 156"/>
                <a:gd name="f9" fmla="val 9547"/>
                <a:gd name="f10" fmla="val 298"/>
                <a:gd name="f11" fmla="val 9320"/>
                <a:gd name="f12" fmla="val 437"/>
                <a:gd name="f13" fmla="val 9092"/>
                <a:gd name="f14" fmla="val 556"/>
                <a:gd name="f15" fmla="val 8865"/>
                <a:gd name="f16" fmla="val 676"/>
                <a:gd name="f17" fmla="val 8637"/>
                <a:gd name="f18" fmla="val 788"/>
                <a:gd name="f19" fmla="val 8412"/>
                <a:gd name="f20" fmla="val 884"/>
                <a:gd name="f21" fmla="val 8184"/>
                <a:gd name="f22" fmla="val 975"/>
                <a:gd name="f23" fmla="val 7957"/>
                <a:gd name="f24" fmla="val 1058"/>
                <a:gd name="f25" fmla="val 7734"/>
                <a:gd name="f26" fmla="val 1130"/>
                <a:gd name="f27" fmla="val 7508"/>
                <a:gd name="f28" fmla="val 1202"/>
                <a:gd name="f29" fmla="val 7285"/>
                <a:gd name="f30" fmla="val 1262"/>
                <a:gd name="f31" fmla="val 7062"/>
                <a:gd name="f32" fmla="val 1309"/>
                <a:gd name="f33" fmla="val 6840"/>
                <a:gd name="f34" fmla="val 1358"/>
                <a:gd name="f35" fmla="val 6620"/>
                <a:gd name="f36" fmla="val 1399"/>
                <a:gd name="f37" fmla="val 6402"/>
                <a:gd name="f38" fmla="val 1428"/>
                <a:gd name="f39" fmla="val 6184"/>
                <a:gd name="f40" fmla="val 1453"/>
                <a:gd name="f41" fmla="val 5968"/>
                <a:gd name="f42" fmla="val 1477"/>
                <a:gd name="f43" fmla="val 5755"/>
                <a:gd name="f44" fmla="val 1488"/>
                <a:gd name="f45" fmla="val 5542"/>
                <a:gd name="f46" fmla="val 1500"/>
                <a:gd name="f47" fmla="val 5332"/>
                <a:gd name="f48" fmla="val 1506"/>
                <a:gd name="f49" fmla="val 5124"/>
                <a:gd name="f50" fmla="val 4918"/>
                <a:gd name="f51" fmla="val 4714"/>
                <a:gd name="f52" fmla="val 4514"/>
                <a:gd name="f53" fmla="val 1470"/>
                <a:gd name="f54" fmla="val 4316"/>
                <a:gd name="f55" fmla="val 4122"/>
                <a:gd name="f56" fmla="val 1434"/>
                <a:gd name="f57" fmla="val 3929"/>
                <a:gd name="f58" fmla="val 1405"/>
                <a:gd name="f59" fmla="val 3739"/>
                <a:gd name="f60" fmla="val 1374"/>
                <a:gd name="f61" fmla="val 3553"/>
                <a:gd name="f62" fmla="val 1346"/>
                <a:gd name="f63" fmla="val 3190"/>
                <a:gd name="f64" fmla="val 1267"/>
                <a:gd name="f65" fmla="val 2842"/>
                <a:gd name="f66" fmla="val 1183"/>
                <a:gd name="f67" fmla="val 2508"/>
                <a:gd name="f68" fmla="val 1095"/>
                <a:gd name="f69" fmla="val 2192"/>
                <a:gd name="f70" fmla="val 998"/>
                <a:gd name="f71" fmla="val 1890"/>
                <a:gd name="f72" fmla="val 897"/>
                <a:gd name="f73" fmla="val 1610"/>
                <a:gd name="f74" fmla="val 1347"/>
                <a:gd name="f75" fmla="val 681"/>
                <a:gd name="f76" fmla="val 1105"/>
                <a:gd name="f77" fmla="val 574"/>
                <a:gd name="f78" fmla="val 883"/>
                <a:gd name="f79" fmla="val 473"/>
                <a:gd name="f80" fmla="val 686"/>
                <a:gd name="f81" fmla="val 377"/>
                <a:gd name="f82" fmla="val 508"/>
                <a:gd name="f83" fmla="val 286"/>
                <a:gd name="f84" fmla="val 358"/>
                <a:gd name="f85" fmla="val 210"/>
                <a:gd name="f86" fmla="val 232"/>
                <a:gd name="f87" fmla="val 138"/>
                <a:gd name="f88" fmla="val 59"/>
                <a:gd name="f89" fmla="val 35"/>
                <a:gd name="f90" fmla="*/ f0 1 10000"/>
                <a:gd name="f91" fmla="*/ f1 1 8000"/>
                <a:gd name="f92" fmla="+- f4 0 f2"/>
                <a:gd name="f93" fmla="+- f3 0 f2"/>
                <a:gd name="f94" fmla="*/ f93 1 10000"/>
                <a:gd name="f95" fmla="*/ f92 1 8000"/>
                <a:gd name="f96" fmla="*/ f2 1 f94"/>
                <a:gd name="f97" fmla="*/ f3 1 f94"/>
                <a:gd name="f98" fmla="*/ f2 1 f95"/>
                <a:gd name="f99" fmla="*/ f4 1 f95"/>
                <a:gd name="f100" fmla="*/ f96 f90 1"/>
                <a:gd name="f101" fmla="*/ f97 f90 1"/>
                <a:gd name="f102" fmla="*/ f99 f91 1"/>
                <a:gd name="f103" fmla="*/ f98 f9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0" t="f103" r="f101" b="f102"/>
              <a:pathLst>
                <a:path w="10000" h="8000">
                  <a:moveTo>
                    <a:pt x="f2" y="f2"/>
                  </a:moveTo>
                  <a:lnTo>
                    <a:pt x="f2" y="f5"/>
                  </a:lnTo>
                  <a:lnTo>
                    <a:pt x="f3" y="f4"/>
                  </a:lnTo>
                  <a:lnTo>
                    <a:pt x="f3" y="f6"/>
                  </a:lnTo>
                  <a:lnTo>
                    <a:pt x="f3" y="f6"/>
                  </a:lnTo>
                  <a:lnTo>
                    <a:pt x="f7" y="f8"/>
                  </a:lnTo>
                  <a:lnTo>
                    <a:pt x="f9" y="f10"/>
                  </a:lnTo>
                  <a:lnTo>
                    <a:pt x="f11" y="f12"/>
                  </a:lnTo>
                  <a:lnTo>
                    <a:pt x="f13" y="f14"/>
                  </a:lnTo>
                  <a:lnTo>
                    <a:pt x="f15" y="f16"/>
                  </a:lnTo>
                  <a:lnTo>
                    <a:pt x="f17" y="f18"/>
                  </a:lnTo>
                  <a:lnTo>
                    <a:pt x="f19" y="f20"/>
                  </a:lnTo>
                  <a:lnTo>
                    <a:pt x="f21" y="f22"/>
                  </a:lnTo>
                  <a:lnTo>
                    <a:pt x="f23" y="f24"/>
                  </a:lnTo>
                  <a:lnTo>
                    <a:pt x="f25" y="f26"/>
                  </a:lnTo>
                  <a:lnTo>
                    <a:pt x="f27" y="f28"/>
                  </a:lnTo>
                  <a:lnTo>
                    <a:pt x="f29" y="f30"/>
                  </a:lnTo>
                  <a:lnTo>
                    <a:pt x="f31" y="f32"/>
                  </a:lnTo>
                  <a:lnTo>
                    <a:pt x="f33" y="f34"/>
                  </a:lnTo>
                  <a:lnTo>
                    <a:pt x="f35" y="f36"/>
                  </a:lnTo>
                  <a:lnTo>
                    <a:pt x="f37" y="f38"/>
                  </a:lnTo>
                  <a:lnTo>
                    <a:pt x="f39" y="f40"/>
                  </a:lnTo>
                  <a:lnTo>
                    <a:pt x="f41" y="f42"/>
                  </a:lnTo>
                  <a:lnTo>
                    <a:pt x="f43" y="f44"/>
                  </a:lnTo>
                  <a:lnTo>
                    <a:pt x="f45" y="f46"/>
                  </a:lnTo>
                  <a:lnTo>
                    <a:pt x="f47" y="f48"/>
                  </a:lnTo>
                  <a:lnTo>
                    <a:pt x="f49" y="f46"/>
                  </a:lnTo>
                  <a:lnTo>
                    <a:pt x="f50" y="f46"/>
                  </a:lnTo>
                  <a:lnTo>
                    <a:pt x="f51" y="f44"/>
                  </a:lnTo>
                  <a:lnTo>
                    <a:pt x="f52" y="f53"/>
                  </a:lnTo>
                  <a:lnTo>
                    <a:pt x="f54" y="f40"/>
                  </a:lnTo>
                  <a:lnTo>
                    <a:pt x="f55" y="f56"/>
                  </a:lnTo>
                  <a:lnTo>
                    <a:pt x="f57" y="f58"/>
                  </a:lnTo>
                  <a:lnTo>
                    <a:pt x="f59" y="f60"/>
                  </a:lnTo>
                  <a:lnTo>
                    <a:pt x="f61" y="f62"/>
                  </a:lnTo>
                  <a:lnTo>
                    <a:pt x="f63" y="f64"/>
                  </a:lnTo>
                  <a:lnTo>
                    <a:pt x="f65" y="f66"/>
                  </a:lnTo>
                  <a:lnTo>
                    <a:pt x="f67" y="f68"/>
                  </a:lnTo>
                  <a:lnTo>
                    <a:pt x="f69" y="f70"/>
                  </a:lnTo>
                  <a:lnTo>
                    <a:pt x="f71" y="f72"/>
                  </a:lnTo>
                  <a:lnTo>
                    <a:pt x="f73" y="f18"/>
                  </a:lnTo>
                  <a:lnTo>
                    <a:pt x="f74" y="f75"/>
                  </a:lnTo>
                  <a:lnTo>
                    <a:pt x="f76" y="f77"/>
                  </a:lnTo>
                  <a:lnTo>
                    <a:pt x="f78" y="f79"/>
                  </a:lnTo>
                  <a:lnTo>
                    <a:pt x="f80" y="f81"/>
                  </a:lnTo>
                  <a:lnTo>
                    <a:pt x="f82" y="f83"/>
                  </a:lnTo>
                  <a:lnTo>
                    <a:pt x="f84" y="f85"/>
                  </a:lnTo>
                  <a:lnTo>
                    <a:pt x="f86" y="f87"/>
                  </a:lnTo>
                  <a:lnTo>
                    <a:pt x="f88" y="f89"/>
                  </a:lnTo>
                  <a:lnTo>
                    <a:pt x="f2" y="f2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2" name="Freeform 5"/>
            <p:cNvSpPr/>
            <p:nvPr/>
          </p:nvSpPr>
          <p:spPr>
            <a:xfrm>
              <a:off x="0" y="1591"/>
              <a:ext cx="12191996" cy="685640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5356"/>
                <a:gd name="f4" fmla="val 8638"/>
                <a:gd name="f5" fmla="val 14748"/>
                <a:gd name="f6" fmla="val 8038"/>
                <a:gd name="f7" fmla="val 600"/>
                <a:gd name="f8" fmla="val 592"/>
                <a:gd name="f9" fmla="*/ f0 1 15356"/>
                <a:gd name="f10" fmla="*/ f1 1 8638"/>
                <a:gd name="f11" fmla="+- f4 0 f2"/>
                <a:gd name="f12" fmla="+- f3 0 f2"/>
                <a:gd name="f13" fmla="*/ f12 1 15356"/>
                <a:gd name="f14" fmla="*/ f11 1 8638"/>
                <a:gd name="f15" fmla="*/ 0 1 f13"/>
                <a:gd name="f16" fmla="*/ f3 1 f13"/>
                <a:gd name="f17" fmla="*/ 0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5356" h="8638">
                  <a:moveTo>
                    <a:pt x="f2" y="f2"/>
                  </a:moveTo>
                  <a:lnTo>
                    <a:pt x="f2" y="f4"/>
                  </a:lnTo>
                  <a:lnTo>
                    <a:pt x="f3" y="f4"/>
                  </a:lnTo>
                  <a:lnTo>
                    <a:pt x="f3" y="f2"/>
                  </a:lnTo>
                  <a:lnTo>
                    <a:pt x="f2" y="f2"/>
                  </a:lnTo>
                  <a:close/>
                  <a:moveTo>
                    <a:pt x="f5" y="f6"/>
                  </a:moveTo>
                  <a:lnTo>
                    <a:pt x="f7" y="f6"/>
                  </a:lnTo>
                  <a:lnTo>
                    <a:pt x="f7" y="f8"/>
                  </a:lnTo>
                  <a:lnTo>
                    <a:pt x="f5" y="f8"/>
                  </a:lnTo>
                  <a:lnTo>
                    <a:pt x="f5" y="f6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</p:grpSp>
      <p:sp>
        <p:nvSpPr>
          <p:cNvPr id="13" name="Vertical Title 1"/>
          <p:cNvSpPr txBox="1">
            <a:spLocks noGrp="1"/>
          </p:cNvSpPr>
          <p:nvPr>
            <p:ph type="title" orient="vert"/>
          </p:nvPr>
        </p:nvSpPr>
        <p:spPr>
          <a:xfrm>
            <a:off x="8576751" y="1278468"/>
            <a:ext cx="1413936" cy="4748588"/>
          </a:xfrm>
        </p:spPr>
        <p:txBody>
          <a:bodyPr vert="eaVert" anchor="b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4" name="Vertical Text Placeholder 2"/>
          <p:cNvSpPr txBox="1">
            <a:spLocks noGrp="1"/>
          </p:cNvSpPr>
          <p:nvPr>
            <p:ph type="body" orient="vert" idx="1"/>
          </p:nvPr>
        </p:nvSpPr>
        <p:spPr>
          <a:xfrm>
            <a:off x="1154951" y="1278468"/>
            <a:ext cx="6247546" cy="4748588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1A1E52F-14A4-41EE-A699-639C7A6DEEB0}" type="datetime1">
              <a:rPr lang="en-US"/>
              <a:pPr lvl="0"/>
              <a:t>5/11/2017</a:t>
            </a:fld>
            <a:endParaRPr lang="en-US"/>
          </a:p>
        </p:txBody>
      </p:sp>
      <p:sp>
        <p:nvSpPr>
          <p:cNvPr id="16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             </a:t>
            </a:r>
          </a:p>
        </p:txBody>
      </p:sp>
    </p:spTree>
    <p:extLst>
      <p:ext uri="{BB962C8B-B14F-4D97-AF65-F5344CB8AC3E}">
        <p14:creationId xmlns:p14="http://schemas.microsoft.com/office/powerpoint/2010/main" val="2492082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0C9B83F-D488-4F73-B926-F094BCBEF2C8}" type="datetime1">
              <a:rPr lang="en-US"/>
              <a:pPr lvl="0"/>
              <a:t>5/11/2017</a:t>
            </a:fld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             </a:t>
            </a:r>
          </a:p>
        </p:txBody>
      </p:sp>
    </p:spTree>
    <p:extLst>
      <p:ext uri="{BB962C8B-B14F-4D97-AF65-F5344CB8AC3E}">
        <p14:creationId xmlns:p14="http://schemas.microsoft.com/office/powerpoint/2010/main" val="2974747585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/>
          <p:cNvGrpSpPr/>
          <p:nvPr/>
        </p:nvGrpSpPr>
        <p:grpSpPr>
          <a:xfrm>
            <a:off x="0" y="-2377"/>
            <a:ext cx="12191996" cy="6867023"/>
            <a:chOff x="0" y="-2377"/>
            <a:chExt cx="12191996" cy="6867023"/>
          </a:xfrm>
        </p:grpSpPr>
        <p:sp>
          <p:nvSpPr>
            <p:cNvPr id="3" name="Rectangle 10"/>
            <p:cNvSpPr/>
            <p:nvPr/>
          </p:nvSpPr>
          <p:spPr>
            <a:xfrm>
              <a:off x="0" y="0"/>
              <a:ext cx="12191996" cy="6858000"/>
            </a:xfrm>
            <a:prstGeom prst="rect">
              <a:avLst/>
            </a:prstGeom>
            <a:blipFill>
              <a:blip r:embed="rId2">
                <a:alphaModFix/>
              </a:blip>
              <a:stretch>
                <a:fillRect/>
              </a:stretch>
            </a:blip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4" name="Oval 13"/>
            <p:cNvSpPr/>
            <p:nvPr/>
          </p:nvSpPr>
          <p:spPr>
            <a:xfrm>
              <a:off x="3218" y="2667003"/>
              <a:ext cx="4190996" cy="4190996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gradFill>
              <a:gsLst>
                <a:gs pos="0">
                  <a:srgbClr val="F7F7F7">
                    <a:alpha val="11000"/>
                  </a:srgbClr>
                </a:gs>
                <a:gs pos="100000">
                  <a:srgbClr val="F7F7F7">
                    <a:alpha val="10000"/>
                  </a:srgbClr>
                </a:gs>
              </a:gsLst>
              <a:path path="circle">
                <a:fillToRect l="50000" t="50000" r="50000" b="50000"/>
              </a:path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5" name="Oval 15"/>
            <p:cNvSpPr/>
            <p:nvPr/>
          </p:nvSpPr>
          <p:spPr>
            <a:xfrm>
              <a:off x="1746" y="2895603"/>
              <a:ext cx="2362196" cy="2362196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gradFill>
              <a:gsLst>
                <a:gs pos="0">
                  <a:srgbClr val="F7F7F7">
                    <a:alpha val="8000"/>
                  </a:srgbClr>
                </a:gs>
                <a:gs pos="100000">
                  <a:srgbClr val="F7F7F7">
                    <a:alpha val="8000"/>
                  </a:srgbClr>
                </a:gs>
              </a:gsLst>
              <a:path path="circle">
                <a:fillToRect l="50000" t="50000" r="50000" b="50000"/>
              </a:path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6" name="Oval 16"/>
            <p:cNvSpPr/>
            <p:nvPr/>
          </p:nvSpPr>
          <p:spPr>
            <a:xfrm>
              <a:off x="8609011" y="1676396"/>
              <a:ext cx="2819396" cy="2819396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gradFill>
              <a:gsLst>
                <a:gs pos="0">
                  <a:srgbClr val="F7F7F7">
                    <a:alpha val="7000"/>
                  </a:srgbClr>
                </a:gs>
                <a:gs pos="100000">
                  <a:srgbClr val="F7F7F7">
                    <a:alpha val="6000"/>
                  </a:srgbClr>
                </a:gs>
              </a:gsLst>
              <a:path path="circle">
                <a:fillToRect l="50000" t="50000" r="50000" b="50000"/>
              </a:path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7" name="Oval 17"/>
            <p:cNvSpPr/>
            <p:nvPr/>
          </p:nvSpPr>
          <p:spPr>
            <a:xfrm>
              <a:off x="7999408" y="-2377"/>
              <a:ext cx="1600200" cy="1600200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gradFill>
              <a:gsLst>
                <a:gs pos="0">
                  <a:srgbClr val="F7F7F7">
                    <a:alpha val="14000"/>
                  </a:srgbClr>
                </a:gs>
                <a:gs pos="100000">
                  <a:srgbClr val="F7F7F7">
                    <a:alpha val="7000"/>
                  </a:srgbClr>
                </a:gs>
              </a:gsLst>
              <a:path path="circle">
                <a:fillToRect l="50000" t="50000" r="50000" b="50000"/>
              </a:path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8" name="Oval 18"/>
            <p:cNvSpPr/>
            <p:nvPr/>
          </p:nvSpPr>
          <p:spPr>
            <a:xfrm>
              <a:off x="8609011" y="5874050"/>
              <a:ext cx="990596" cy="990596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gradFill>
              <a:gsLst>
                <a:gs pos="0">
                  <a:srgbClr val="F7F7F7">
                    <a:alpha val="14000"/>
                  </a:srgbClr>
                </a:gs>
                <a:gs pos="100000">
                  <a:srgbClr val="F7F7F7">
                    <a:alpha val="7000"/>
                  </a:srgbClr>
                </a:gs>
              </a:gsLst>
              <a:path path="circle">
                <a:fillToRect l="50000" t="50000" r="50000" b="50000"/>
              </a:path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9" name="Rectangle 6"/>
            <p:cNvSpPr/>
            <p:nvPr/>
          </p:nvSpPr>
          <p:spPr>
            <a:xfrm>
              <a:off x="7289797" y="402162"/>
              <a:ext cx="4478868" cy="6053666"/>
            </a:xfrm>
            <a:prstGeom prst="rect">
              <a:avLst/>
            </a:pr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0" name="Freeform 5"/>
            <p:cNvSpPr/>
            <p:nvPr/>
          </p:nvSpPr>
          <p:spPr>
            <a:xfrm rot="15922474">
              <a:off x="4698351" y="1826073"/>
              <a:ext cx="3299411" cy="44092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000"/>
                <a:gd name="f4" fmla="val 5291"/>
                <a:gd name="f5" fmla="val 85"/>
                <a:gd name="f6" fmla="val 2532"/>
                <a:gd name="f7" fmla="val 1736"/>
                <a:gd name="f8" fmla="val 3911"/>
                <a:gd name="f9" fmla="val 7524"/>
                <a:gd name="f10" fmla="val 5298"/>
                <a:gd name="f11" fmla="val 9958"/>
                <a:gd name="f12" fmla="val 9989"/>
                <a:gd name="f13" fmla="val 1958"/>
                <a:gd name="f14" fmla="val 9969"/>
                <a:gd name="f15" fmla="val 3333"/>
                <a:gd name="f16" fmla="val 9667"/>
                <a:gd name="f17" fmla="val 204"/>
                <a:gd name="f18" fmla="val 9334"/>
                <a:gd name="f19" fmla="val 400"/>
                <a:gd name="f20" fmla="val 9001"/>
                <a:gd name="f21" fmla="val 590"/>
                <a:gd name="f22" fmla="val 8667"/>
                <a:gd name="f23" fmla="val 753"/>
                <a:gd name="f24" fmla="val 8333"/>
                <a:gd name="f25" fmla="val 917"/>
                <a:gd name="f26" fmla="val 7999"/>
                <a:gd name="f27" fmla="val 1071"/>
                <a:gd name="f28" fmla="val 7669"/>
                <a:gd name="f29" fmla="val 1202"/>
                <a:gd name="f30" fmla="val 7333"/>
                <a:gd name="f31" fmla="val 1325"/>
                <a:gd name="f32" fmla="val 7000"/>
                <a:gd name="f33" fmla="val 1440"/>
                <a:gd name="f34" fmla="val 6673"/>
                <a:gd name="f35" fmla="val 1538"/>
                <a:gd name="f36" fmla="val 6340"/>
                <a:gd name="f37" fmla="val 1636"/>
                <a:gd name="f38" fmla="val 6013"/>
                <a:gd name="f39" fmla="val 1719"/>
                <a:gd name="f40" fmla="val 5686"/>
                <a:gd name="f41" fmla="val 1784"/>
                <a:gd name="f42" fmla="val 5359"/>
                <a:gd name="f43" fmla="val 1850"/>
                <a:gd name="f44" fmla="val 5036"/>
                <a:gd name="f45" fmla="val 1906"/>
                <a:gd name="f46" fmla="val 4717"/>
                <a:gd name="f47" fmla="val 1948"/>
                <a:gd name="f48" fmla="val 4396"/>
                <a:gd name="f49" fmla="val 1980"/>
                <a:gd name="f50" fmla="val 4079"/>
                <a:gd name="f51" fmla="val 2013"/>
                <a:gd name="f52" fmla="val 3766"/>
                <a:gd name="f53" fmla="val 2029"/>
                <a:gd name="f54" fmla="val 3454"/>
                <a:gd name="f55" fmla="val 2046"/>
                <a:gd name="f56" fmla="val 3145"/>
                <a:gd name="f57" fmla="val 2053"/>
                <a:gd name="f58" fmla="val 2839"/>
                <a:gd name="f59" fmla="val 2537"/>
                <a:gd name="f60" fmla="val 2238"/>
                <a:gd name="f61" fmla="val 1943"/>
                <a:gd name="f62" fmla="val 2004"/>
                <a:gd name="f63" fmla="val 1653"/>
                <a:gd name="f64" fmla="val 1368"/>
                <a:gd name="f65" fmla="val 1955"/>
                <a:gd name="f66" fmla="val 1085"/>
                <a:gd name="f67" fmla="val 1915"/>
                <a:gd name="f68" fmla="val 806"/>
                <a:gd name="f69" fmla="val 1873"/>
                <a:gd name="f70" fmla="val 533"/>
                <a:gd name="f71" fmla="val 1833"/>
                <a:gd name="f72" fmla="val 1726"/>
                <a:gd name="f73" fmla="val 28"/>
                <a:gd name="f74" fmla="val 1995"/>
                <a:gd name="f75" fmla="val 57"/>
                <a:gd name="f76" fmla="val 2263"/>
                <a:gd name="f77" fmla="*/ f0 1 10000"/>
                <a:gd name="f78" fmla="*/ f1 1 5291"/>
                <a:gd name="f79" fmla="+- f4 0 f2"/>
                <a:gd name="f80" fmla="+- f3 0 f2"/>
                <a:gd name="f81" fmla="*/ f80 1 10000"/>
                <a:gd name="f82" fmla="*/ f79 1 5291"/>
                <a:gd name="f83" fmla="*/ f2 1 f81"/>
                <a:gd name="f84" fmla="*/ f3 1 f81"/>
                <a:gd name="f85" fmla="*/ f2 1 f82"/>
                <a:gd name="f86" fmla="*/ f4 1 f82"/>
                <a:gd name="f87" fmla="*/ f83 f77 1"/>
                <a:gd name="f88" fmla="*/ f84 f77 1"/>
                <a:gd name="f89" fmla="*/ f86 f78 1"/>
                <a:gd name="f90" fmla="*/ f85 f7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7" t="f90" r="f88" b="f89"/>
              <a:pathLst>
                <a:path w="10000" h="5291">
                  <a:moveTo>
                    <a:pt x="f5" y="f6"/>
                  </a:moveTo>
                  <a:cubicBezTo>
                    <a:pt x="f7" y="f8"/>
                    <a:pt x="f9" y="f10"/>
                    <a:pt x="f11" y="f4"/>
                  </a:cubicBezTo>
                  <a:cubicBezTo>
                    <a:pt x="f12" y="f13"/>
                    <a:pt x="f14" y="f15"/>
                    <a:pt x="f3" y="f2"/>
                  </a:cubicBezTo>
                  <a:lnTo>
                    <a:pt x="f3" y="f2"/>
                  </a:lnTo>
                  <a:lnTo>
                    <a:pt x="f16" y="f17"/>
                  </a:lnTo>
                  <a:lnTo>
                    <a:pt x="f18" y="f19"/>
                  </a:lnTo>
                  <a:lnTo>
                    <a:pt x="f20" y="f21"/>
                  </a:lnTo>
                  <a:lnTo>
                    <a:pt x="f22" y="f23"/>
                  </a:lnTo>
                  <a:lnTo>
                    <a:pt x="f24" y="f25"/>
                  </a:lnTo>
                  <a:lnTo>
                    <a:pt x="f26" y="f27"/>
                  </a:lnTo>
                  <a:lnTo>
                    <a:pt x="f28" y="f29"/>
                  </a:lnTo>
                  <a:lnTo>
                    <a:pt x="f30" y="f31"/>
                  </a:lnTo>
                  <a:lnTo>
                    <a:pt x="f32" y="f33"/>
                  </a:lnTo>
                  <a:lnTo>
                    <a:pt x="f34" y="f35"/>
                  </a:lnTo>
                  <a:lnTo>
                    <a:pt x="f36" y="f37"/>
                  </a:lnTo>
                  <a:lnTo>
                    <a:pt x="f38" y="f39"/>
                  </a:lnTo>
                  <a:lnTo>
                    <a:pt x="f40" y="f41"/>
                  </a:lnTo>
                  <a:lnTo>
                    <a:pt x="f42" y="f43"/>
                  </a:lnTo>
                  <a:lnTo>
                    <a:pt x="f44" y="f45"/>
                  </a:lnTo>
                  <a:lnTo>
                    <a:pt x="f46" y="f47"/>
                  </a:lnTo>
                  <a:lnTo>
                    <a:pt x="f48" y="f49"/>
                  </a:lnTo>
                  <a:lnTo>
                    <a:pt x="f50" y="f51"/>
                  </a:lnTo>
                  <a:lnTo>
                    <a:pt x="f52" y="f53"/>
                  </a:lnTo>
                  <a:lnTo>
                    <a:pt x="f54" y="f55"/>
                  </a:lnTo>
                  <a:lnTo>
                    <a:pt x="f56" y="f57"/>
                  </a:lnTo>
                  <a:lnTo>
                    <a:pt x="f58" y="f55"/>
                  </a:lnTo>
                  <a:lnTo>
                    <a:pt x="f59" y="f55"/>
                  </a:lnTo>
                  <a:lnTo>
                    <a:pt x="f60" y="f53"/>
                  </a:lnTo>
                  <a:lnTo>
                    <a:pt x="f61" y="f62"/>
                  </a:lnTo>
                  <a:lnTo>
                    <a:pt x="f63" y="f49"/>
                  </a:lnTo>
                  <a:lnTo>
                    <a:pt x="f64" y="f65"/>
                  </a:lnTo>
                  <a:lnTo>
                    <a:pt x="f66" y="f67"/>
                  </a:lnTo>
                  <a:lnTo>
                    <a:pt x="f68" y="f69"/>
                  </a:lnTo>
                  <a:lnTo>
                    <a:pt x="f70" y="f71"/>
                  </a:lnTo>
                  <a:lnTo>
                    <a:pt x="f2" y="f72"/>
                  </a:lnTo>
                  <a:cubicBezTo>
                    <a:pt x="f73" y="f74"/>
                    <a:pt x="f75" y="f76"/>
                    <a:pt x="f5" y="f6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1" name="Freeform 5"/>
            <p:cNvSpPr/>
            <p:nvPr/>
          </p:nvSpPr>
          <p:spPr>
            <a:xfrm rot="16200004">
              <a:off x="3787248" y="2801707"/>
              <a:ext cx="6053666" cy="12545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000"/>
                <a:gd name="f4" fmla="val 8000"/>
                <a:gd name="f5" fmla="val 7970"/>
                <a:gd name="f6" fmla="val 7"/>
                <a:gd name="f7" fmla="val 9773"/>
                <a:gd name="f8" fmla="val 156"/>
                <a:gd name="f9" fmla="val 9547"/>
                <a:gd name="f10" fmla="val 298"/>
                <a:gd name="f11" fmla="val 9320"/>
                <a:gd name="f12" fmla="val 437"/>
                <a:gd name="f13" fmla="val 9092"/>
                <a:gd name="f14" fmla="val 556"/>
                <a:gd name="f15" fmla="val 8865"/>
                <a:gd name="f16" fmla="val 676"/>
                <a:gd name="f17" fmla="val 8637"/>
                <a:gd name="f18" fmla="val 788"/>
                <a:gd name="f19" fmla="val 8412"/>
                <a:gd name="f20" fmla="val 884"/>
                <a:gd name="f21" fmla="val 8184"/>
                <a:gd name="f22" fmla="val 975"/>
                <a:gd name="f23" fmla="val 7957"/>
                <a:gd name="f24" fmla="val 1058"/>
                <a:gd name="f25" fmla="val 7734"/>
                <a:gd name="f26" fmla="val 1130"/>
                <a:gd name="f27" fmla="val 7508"/>
                <a:gd name="f28" fmla="val 1202"/>
                <a:gd name="f29" fmla="val 7285"/>
                <a:gd name="f30" fmla="val 1262"/>
                <a:gd name="f31" fmla="val 7062"/>
                <a:gd name="f32" fmla="val 1309"/>
                <a:gd name="f33" fmla="val 6840"/>
                <a:gd name="f34" fmla="val 1358"/>
                <a:gd name="f35" fmla="val 6620"/>
                <a:gd name="f36" fmla="val 1399"/>
                <a:gd name="f37" fmla="val 6402"/>
                <a:gd name="f38" fmla="val 1428"/>
                <a:gd name="f39" fmla="val 6184"/>
                <a:gd name="f40" fmla="val 1453"/>
                <a:gd name="f41" fmla="val 5968"/>
                <a:gd name="f42" fmla="val 1477"/>
                <a:gd name="f43" fmla="val 5755"/>
                <a:gd name="f44" fmla="val 1488"/>
                <a:gd name="f45" fmla="val 5542"/>
                <a:gd name="f46" fmla="val 1500"/>
                <a:gd name="f47" fmla="val 5332"/>
                <a:gd name="f48" fmla="val 1506"/>
                <a:gd name="f49" fmla="val 5124"/>
                <a:gd name="f50" fmla="val 4918"/>
                <a:gd name="f51" fmla="val 4714"/>
                <a:gd name="f52" fmla="val 4514"/>
                <a:gd name="f53" fmla="val 1470"/>
                <a:gd name="f54" fmla="val 4316"/>
                <a:gd name="f55" fmla="val 4122"/>
                <a:gd name="f56" fmla="val 1434"/>
                <a:gd name="f57" fmla="val 3929"/>
                <a:gd name="f58" fmla="val 1405"/>
                <a:gd name="f59" fmla="val 3739"/>
                <a:gd name="f60" fmla="val 1374"/>
                <a:gd name="f61" fmla="val 3553"/>
                <a:gd name="f62" fmla="val 1346"/>
                <a:gd name="f63" fmla="val 3190"/>
                <a:gd name="f64" fmla="val 1267"/>
                <a:gd name="f65" fmla="val 2842"/>
                <a:gd name="f66" fmla="val 1183"/>
                <a:gd name="f67" fmla="val 2508"/>
                <a:gd name="f68" fmla="val 1095"/>
                <a:gd name="f69" fmla="val 2192"/>
                <a:gd name="f70" fmla="val 998"/>
                <a:gd name="f71" fmla="val 1890"/>
                <a:gd name="f72" fmla="val 897"/>
                <a:gd name="f73" fmla="val 1610"/>
                <a:gd name="f74" fmla="val 1347"/>
                <a:gd name="f75" fmla="val 681"/>
                <a:gd name="f76" fmla="val 1105"/>
                <a:gd name="f77" fmla="val 574"/>
                <a:gd name="f78" fmla="val 883"/>
                <a:gd name="f79" fmla="val 473"/>
                <a:gd name="f80" fmla="val 686"/>
                <a:gd name="f81" fmla="val 377"/>
                <a:gd name="f82" fmla="val 508"/>
                <a:gd name="f83" fmla="val 286"/>
                <a:gd name="f84" fmla="val 358"/>
                <a:gd name="f85" fmla="val 210"/>
                <a:gd name="f86" fmla="val 232"/>
                <a:gd name="f87" fmla="val 138"/>
                <a:gd name="f88" fmla="val 59"/>
                <a:gd name="f89" fmla="val 35"/>
                <a:gd name="f90" fmla="*/ f0 1 10000"/>
                <a:gd name="f91" fmla="*/ f1 1 8000"/>
                <a:gd name="f92" fmla="+- f4 0 f2"/>
                <a:gd name="f93" fmla="+- f3 0 f2"/>
                <a:gd name="f94" fmla="*/ f93 1 10000"/>
                <a:gd name="f95" fmla="*/ f92 1 8000"/>
                <a:gd name="f96" fmla="*/ f2 1 f94"/>
                <a:gd name="f97" fmla="*/ f3 1 f94"/>
                <a:gd name="f98" fmla="*/ f2 1 f95"/>
                <a:gd name="f99" fmla="*/ f4 1 f95"/>
                <a:gd name="f100" fmla="*/ f96 f90 1"/>
                <a:gd name="f101" fmla="*/ f97 f90 1"/>
                <a:gd name="f102" fmla="*/ f99 f91 1"/>
                <a:gd name="f103" fmla="*/ f98 f9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0" t="f103" r="f101" b="f102"/>
              <a:pathLst>
                <a:path w="10000" h="8000">
                  <a:moveTo>
                    <a:pt x="f2" y="f2"/>
                  </a:moveTo>
                  <a:lnTo>
                    <a:pt x="f2" y="f5"/>
                  </a:lnTo>
                  <a:lnTo>
                    <a:pt x="f3" y="f4"/>
                  </a:lnTo>
                  <a:lnTo>
                    <a:pt x="f3" y="f6"/>
                  </a:lnTo>
                  <a:lnTo>
                    <a:pt x="f3" y="f6"/>
                  </a:lnTo>
                  <a:lnTo>
                    <a:pt x="f7" y="f8"/>
                  </a:lnTo>
                  <a:lnTo>
                    <a:pt x="f9" y="f10"/>
                  </a:lnTo>
                  <a:lnTo>
                    <a:pt x="f11" y="f12"/>
                  </a:lnTo>
                  <a:lnTo>
                    <a:pt x="f13" y="f14"/>
                  </a:lnTo>
                  <a:lnTo>
                    <a:pt x="f15" y="f16"/>
                  </a:lnTo>
                  <a:lnTo>
                    <a:pt x="f17" y="f18"/>
                  </a:lnTo>
                  <a:lnTo>
                    <a:pt x="f19" y="f20"/>
                  </a:lnTo>
                  <a:lnTo>
                    <a:pt x="f21" y="f22"/>
                  </a:lnTo>
                  <a:lnTo>
                    <a:pt x="f23" y="f24"/>
                  </a:lnTo>
                  <a:lnTo>
                    <a:pt x="f25" y="f26"/>
                  </a:lnTo>
                  <a:lnTo>
                    <a:pt x="f27" y="f28"/>
                  </a:lnTo>
                  <a:lnTo>
                    <a:pt x="f29" y="f30"/>
                  </a:lnTo>
                  <a:lnTo>
                    <a:pt x="f31" y="f32"/>
                  </a:lnTo>
                  <a:lnTo>
                    <a:pt x="f33" y="f34"/>
                  </a:lnTo>
                  <a:lnTo>
                    <a:pt x="f35" y="f36"/>
                  </a:lnTo>
                  <a:lnTo>
                    <a:pt x="f37" y="f38"/>
                  </a:lnTo>
                  <a:lnTo>
                    <a:pt x="f39" y="f40"/>
                  </a:lnTo>
                  <a:lnTo>
                    <a:pt x="f41" y="f42"/>
                  </a:lnTo>
                  <a:lnTo>
                    <a:pt x="f43" y="f44"/>
                  </a:lnTo>
                  <a:lnTo>
                    <a:pt x="f45" y="f46"/>
                  </a:lnTo>
                  <a:lnTo>
                    <a:pt x="f47" y="f48"/>
                  </a:lnTo>
                  <a:lnTo>
                    <a:pt x="f49" y="f46"/>
                  </a:lnTo>
                  <a:lnTo>
                    <a:pt x="f50" y="f46"/>
                  </a:lnTo>
                  <a:lnTo>
                    <a:pt x="f51" y="f44"/>
                  </a:lnTo>
                  <a:lnTo>
                    <a:pt x="f52" y="f53"/>
                  </a:lnTo>
                  <a:lnTo>
                    <a:pt x="f54" y="f40"/>
                  </a:lnTo>
                  <a:lnTo>
                    <a:pt x="f55" y="f56"/>
                  </a:lnTo>
                  <a:lnTo>
                    <a:pt x="f57" y="f58"/>
                  </a:lnTo>
                  <a:lnTo>
                    <a:pt x="f59" y="f60"/>
                  </a:lnTo>
                  <a:lnTo>
                    <a:pt x="f61" y="f62"/>
                  </a:lnTo>
                  <a:lnTo>
                    <a:pt x="f63" y="f64"/>
                  </a:lnTo>
                  <a:lnTo>
                    <a:pt x="f65" y="f66"/>
                  </a:lnTo>
                  <a:lnTo>
                    <a:pt x="f67" y="f68"/>
                  </a:lnTo>
                  <a:lnTo>
                    <a:pt x="f69" y="f70"/>
                  </a:lnTo>
                  <a:lnTo>
                    <a:pt x="f71" y="f72"/>
                  </a:lnTo>
                  <a:lnTo>
                    <a:pt x="f73" y="f18"/>
                  </a:lnTo>
                  <a:lnTo>
                    <a:pt x="f74" y="f75"/>
                  </a:lnTo>
                  <a:lnTo>
                    <a:pt x="f76" y="f77"/>
                  </a:lnTo>
                  <a:lnTo>
                    <a:pt x="f78" y="f79"/>
                  </a:lnTo>
                  <a:lnTo>
                    <a:pt x="f80" y="f81"/>
                  </a:lnTo>
                  <a:lnTo>
                    <a:pt x="f82" y="f83"/>
                  </a:lnTo>
                  <a:lnTo>
                    <a:pt x="f84" y="f85"/>
                  </a:lnTo>
                  <a:lnTo>
                    <a:pt x="f86" y="f87"/>
                  </a:lnTo>
                  <a:lnTo>
                    <a:pt x="f88" y="f89"/>
                  </a:lnTo>
                  <a:lnTo>
                    <a:pt x="f2" y="f2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2" name="Freeform 5"/>
            <p:cNvSpPr/>
            <p:nvPr/>
          </p:nvSpPr>
          <p:spPr>
            <a:xfrm>
              <a:off x="0" y="1591"/>
              <a:ext cx="12191996" cy="685640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5356"/>
                <a:gd name="f4" fmla="val 8638"/>
                <a:gd name="f5" fmla="val 14748"/>
                <a:gd name="f6" fmla="val 8038"/>
                <a:gd name="f7" fmla="val 600"/>
                <a:gd name="f8" fmla="val 592"/>
                <a:gd name="f9" fmla="*/ f0 1 15356"/>
                <a:gd name="f10" fmla="*/ f1 1 8638"/>
                <a:gd name="f11" fmla="+- f4 0 f2"/>
                <a:gd name="f12" fmla="+- f3 0 f2"/>
                <a:gd name="f13" fmla="*/ f12 1 15356"/>
                <a:gd name="f14" fmla="*/ f11 1 8638"/>
                <a:gd name="f15" fmla="*/ 0 1 f13"/>
                <a:gd name="f16" fmla="*/ f3 1 f13"/>
                <a:gd name="f17" fmla="*/ 0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5356" h="8638">
                  <a:moveTo>
                    <a:pt x="f2" y="f2"/>
                  </a:moveTo>
                  <a:lnTo>
                    <a:pt x="f2" y="f4"/>
                  </a:lnTo>
                  <a:lnTo>
                    <a:pt x="f3" y="f4"/>
                  </a:lnTo>
                  <a:lnTo>
                    <a:pt x="f3" y="f2"/>
                  </a:lnTo>
                  <a:lnTo>
                    <a:pt x="f2" y="f2"/>
                  </a:lnTo>
                  <a:close/>
                  <a:moveTo>
                    <a:pt x="f5" y="f6"/>
                  </a:moveTo>
                  <a:lnTo>
                    <a:pt x="f7" y="f6"/>
                  </a:lnTo>
                  <a:lnTo>
                    <a:pt x="f7" y="f8"/>
                  </a:lnTo>
                  <a:lnTo>
                    <a:pt x="f5" y="f8"/>
                  </a:lnTo>
                  <a:lnTo>
                    <a:pt x="f5" y="f6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</p:grpSp>
      <p:sp>
        <p:nvSpPr>
          <p:cNvPr id="13" name="Title 1"/>
          <p:cNvSpPr txBox="1">
            <a:spLocks noGrp="1"/>
          </p:cNvSpPr>
          <p:nvPr>
            <p:ph type="title"/>
          </p:nvPr>
        </p:nvSpPr>
        <p:spPr>
          <a:xfrm>
            <a:off x="1154960" y="2677646"/>
            <a:ext cx="4351026" cy="2283823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4" name="Text Placeholder 2"/>
          <p:cNvSpPr txBox="1">
            <a:spLocks noGrp="1"/>
          </p:cNvSpPr>
          <p:nvPr>
            <p:ph type="body" idx="1"/>
          </p:nvPr>
        </p:nvSpPr>
        <p:spPr>
          <a:xfrm>
            <a:off x="6895554" y="2677646"/>
            <a:ext cx="3755376" cy="2283823"/>
          </a:xfrm>
        </p:spPr>
        <p:txBody>
          <a:bodyPr anchor="ctr"/>
          <a:lstStyle>
            <a:lvl1pPr marL="0" indent="0">
              <a:buNone/>
              <a:defRPr sz="2000" cap="all">
                <a:solidFill>
                  <a:srgbClr val="ACD433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C7F2C89-47C9-45FE-A3AF-E675D1E55002}" type="datetime1">
              <a:rPr lang="en-US"/>
              <a:pPr lvl="0"/>
              <a:t>5/11/2017</a:t>
            </a:fld>
            <a:endParaRPr lang="en-US"/>
          </a:p>
        </p:txBody>
      </p:sp>
      <p:sp>
        <p:nvSpPr>
          <p:cNvPr id="16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             </a:t>
            </a:r>
          </a:p>
        </p:txBody>
      </p:sp>
      <p:sp>
        <p:nvSpPr>
          <p:cNvPr id="18" name="Slide Number Placeholder 5"/>
          <p:cNvSpPr txBox="1">
            <a:spLocks noGrp="1"/>
          </p:cNvSpPr>
          <p:nvPr>
            <p:ph type="sldNum" sz="quarter" idx="8"/>
          </p:nvPr>
        </p:nvSpPr>
        <p:spPr>
          <a:xfrm>
            <a:off x="10352544" y="295726"/>
            <a:ext cx="838203" cy="76768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fld id="{F78E9640-8857-4BA7-AA8C-3CC047B65F2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724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1154951" y="2603497"/>
            <a:ext cx="4825160" cy="341629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6208711" y="2603497"/>
            <a:ext cx="4825160" cy="341629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5629538-3CD2-424F-9CD2-BF006C47AA3A}" type="datetime1">
              <a:rPr lang="en-US"/>
              <a:pPr lvl="0"/>
              <a:t>5/11/2017</a:t>
            </a:fld>
            <a:endParaRPr lang="en-US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             </a:t>
            </a:r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>
          <a:xfrm>
            <a:off x="10352544" y="295726"/>
            <a:ext cx="838203" cy="76768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fld id="{08DB8154-898E-42C8-AE64-BB18E760B52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721698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1154951" y="2603497"/>
            <a:ext cx="4825160" cy="576264"/>
          </a:xfrm>
        </p:spPr>
        <p:txBody>
          <a:bodyPr anchor="b">
            <a:noAutofit/>
          </a:bodyPr>
          <a:lstStyle>
            <a:lvl1pPr marL="0" indent="0">
              <a:buNone/>
              <a:defRPr sz="2400">
                <a:solidFill>
                  <a:srgbClr val="ACD433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1154951" y="3179761"/>
            <a:ext cx="4825160" cy="284003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 txBox="1">
            <a:spLocks noGrp="1"/>
          </p:cNvSpPr>
          <p:nvPr>
            <p:ph type="body" idx="3"/>
          </p:nvPr>
        </p:nvSpPr>
        <p:spPr>
          <a:xfrm>
            <a:off x="6208711" y="2603497"/>
            <a:ext cx="4825160" cy="576264"/>
          </a:xfrm>
        </p:spPr>
        <p:txBody>
          <a:bodyPr anchor="b">
            <a:noAutofit/>
          </a:bodyPr>
          <a:lstStyle>
            <a:lvl1pPr marL="0" indent="0">
              <a:buNone/>
              <a:defRPr sz="2400">
                <a:solidFill>
                  <a:srgbClr val="ACD433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 txBox="1">
            <a:spLocks noGrp="1"/>
          </p:cNvSpPr>
          <p:nvPr>
            <p:ph idx="4"/>
          </p:nvPr>
        </p:nvSpPr>
        <p:spPr>
          <a:xfrm>
            <a:off x="6208711" y="3179761"/>
            <a:ext cx="4825160" cy="284003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138D2B6-2EC4-4C64-9393-8638D315843E}" type="datetime1">
              <a:rPr lang="en-US"/>
              <a:pPr lvl="0"/>
              <a:t>5/11/2017</a:t>
            </a:fld>
            <a:endParaRPr lang="en-US"/>
          </a:p>
        </p:txBody>
      </p:sp>
      <p:sp>
        <p:nvSpPr>
          <p:cNvPr id="8" name="Footer Placeholder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             </a:t>
            </a:r>
          </a:p>
        </p:txBody>
      </p:sp>
      <p:sp>
        <p:nvSpPr>
          <p:cNvPr id="9" name="Slide Number Placeholder 8"/>
          <p:cNvSpPr txBox="1">
            <a:spLocks noGrp="1"/>
          </p:cNvSpPr>
          <p:nvPr>
            <p:ph type="sldNum" sz="quarter" idx="8"/>
          </p:nvPr>
        </p:nvSpPr>
        <p:spPr>
          <a:xfrm>
            <a:off x="10352544" y="295726"/>
            <a:ext cx="838203" cy="76768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fld id="{8D16824A-6C36-4FF4-873C-9DC2C2DBEF7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743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52F232B-0732-4E55-9AEB-F53B4D7D8D5E}" type="datetime1">
              <a:rPr lang="en-US"/>
              <a:pPr lvl="0"/>
              <a:t>5/11/2017</a:t>
            </a:fld>
            <a:endParaRPr lang="en-US"/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             </a:t>
            </a:r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8"/>
          </p:nvPr>
        </p:nvSpPr>
        <p:spPr>
          <a:xfrm>
            <a:off x="10352544" y="295726"/>
            <a:ext cx="838203" cy="76768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fld id="{4F67F8CE-7F44-494E-ABF9-CE69455EE712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147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79C55C6-7975-4387-8FF8-F073D450932F}" type="datetime1">
              <a:rPr lang="en-US"/>
              <a:pPr lvl="0"/>
              <a:t>5/11/2017</a:t>
            </a:fld>
            <a:endParaRPr lang="en-US"/>
          </a:p>
        </p:txBody>
      </p:sp>
      <p:sp>
        <p:nvSpPr>
          <p:cNvPr id="3" name="Footer Placeholder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             </a:t>
            </a:r>
          </a:p>
        </p:txBody>
      </p:sp>
    </p:spTree>
    <p:extLst>
      <p:ext uri="{BB962C8B-B14F-4D97-AF65-F5344CB8AC3E}">
        <p14:creationId xmlns:p14="http://schemas.microsoft.com/office/powerpoint/2010/main" val="252830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3"/>
          <p:cNvGrpSpPr/>
          <p:nvPr/>
        </p:nvGrpSpPr>
        <p:grpSpPr>
          <a:xfrm>
            <a:off x="0" y="-2377"/>
            <a:ext cx="12191996" cy="6867023"/>
            <a:chOff x="0" y="-2377"/>
            <a:chExt cx="12191996" cy="6867023"/>
          </a:xfrm>
        </p:grpSpPr>
        <p:sp>
          <p:nvSpPr>
            <p:cNvPr id="3" name="Rectangle 11"/>
            <p:cNvSpPr/>
            <p:nvPr/>
          </p:nvSpPr>
          <p:spPr>
            <a:xfrm>
              <a:off x="0" y="0"/>
              <a:ext cx="12191996" cy="6858000"/>
            </a:xfrm>
            <a:prstGeom prst="rect">
              <a:avLst/>
            </a:prstGeom>
            <a:blipFill>
              <a:blip r:embed="rId2">
                <a:alphaModFix/>
              </a:blip>
              <a:stretch>
                <a:fillRect/>
              </a:stretch>
            </a:blip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4" name="Oval 15"/>
            <p:cNvSpPr/>
            <p:nvPr/>
          </p:nvSpPr>
          <p:spPr>
            <a:xfrm>
              <a:off x="3218" y="2667003"/>
              <a:ext cx="4190996" cy="4190996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gradFill>
              <a:gsLst>
                <a:gs pos="0">
                  <a:srgbClr val="F7F7F7">
                    <a:alpha val="11000"/>
                  </a:srgbClr>
                </a:gs>
                <a:gs pos="100000">
                  <a:srgbClr val="F7F7F7">
                    <a:alpha val="10000"/>
                  </a:srgbClr>
                </a:gs>
              </a:gsLst>
              <a:path path="circle">
                <a:fillToRect l="50000" t="50000" r="50000" b="50000"/>
              </a:path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5" name="Oval 16"/>
            <p:cNvSpPr/>
            <p:nvPr/>
          </p:nvSpPr>
          <p:spPr>
            <a:xfrm>
              <a:off x="1746" y="2895603"/>
              <a:ext cx="2362196" cy="2362196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gradFill>
              <a:gsLst>
                <a:gs pos="0">
                  <a:srgbClr val="F7F7F7">
                    <a:alpha val="8000"/>
                  </a:srgbClr>
                </a:gs>
                <a:gs pos="100000">
                  <a:srgbClr val="F7F7F7">
                    <a:alpha val="8000"/>
                  </a:srgbClr>
                </a:gs>
              </a:gsLst>
              <a:path path="circle">
                <a:fillToRect l="50000" t="50000" r="50000" b="50000"/>
              </a:path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6" name="Oval 17"/>
            <p:cNvSpPr/>
            <p:nvPr/>
          </p:nvSpPr>
          <p:spPr>
            <a:xfrm>
              <a:off x="8609011" y="1676396"/>
              <a:ext cx="2819396" cy="2819396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gradFill>
              <a:gsLst>
                <a:gs pos="0">
                  <a:srgbClr val="F7F7F7">
                    <a:alpha val="7000"/>
                  </a:srgbClr>
                </a:gs>
                <a:gs pos="100000">
                  <a:srgbClr val="F7F7F7">
                    <a:alpha val="6000"/>
                  </a:srgbClr>
                </a:gs>
              </a:gsLst>
              <a:path path="circle">
                <a:fillToRect l="50000" t="50000" r="50000" b="50000"/>
              </a:path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7" name="Oval 18"/>
            <p:cNvSpPr/>
            <p:nvPr/>
          </p:nvSpPr>
          <p:spPr>
            <a:xfrm>
              <a:off x="7999408" y="-2377"/>
              <a:ext cx="1600200" cy="1600200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gradFill>
              <a:gsLst>
                <a:gs pos="0">
                  <a:srgbClr val="F7F7F7">
                    <a:alpha val="14000"/>
                  </a:srgbClr>
                </a:gs>
                <a:gs pos="100000">
                  <a:srgbClr val="F7F7F7">
                    <a:alpha val="7000"/>
                  </a:srgbClr>
                </a:gs>
              </a:gsLst>
              <a:path path="circle">
                <a:fillToRect l="50000" t="50000" r="50000" b="50000"/>
              </a:path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8" name="Oval 19"/>
            <p:cNvSpPr/>
            <p:nvPr/>
          </p:nvSpPr>
          <p:spPr>
            <a:xfrm>
              <a:off x="8609011" y="5874050"/>
              <a:ext cx="990596" cy="990596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gradFill>
              <a:gsLst>
                <a:gs pos="0">
                  <a:srgbClr val="F7F7F7">
                    <a:alpha val="14000"/>
                  </a:srgbClr>
                </a:gs>
                <a:gs pos="100000">
                  <a:srgbClr val="F7F7F7">
                    <a:alpha val="7000"/>
                  </a:srgbClr>
                </a:gs>
              </a:gsLst>
              <a:path path="circle">
                <a:fillToRect l="50000" t="50000" r="50000" b="50000"/>
              </a:path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9" name="Rectangle 7"/>
            <p:cNvSpPr/>
            <p:nvPr/>
          </p:nvSpPr>
          <p:spPr>
            <a:xfrm>
              <a:off x="5713408" y="402162"/>
              <a:ext cx="6055257" cy="6053666"/>
            </a:xfrm>
            <a:prstGeom prst="rect">
              <a:avLst/>
            </a:pr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0" name="Freeform 5"/>
            <p:cNvSpPr/>
            <p:nvPr/>
          </p:nvSpPr>
          <p:spPr>
            <a:xfrm rot="15922474">
              <a:off x="3140478" y="1826073"/>
              <a:ext cx="3299411" cy="44092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000"/>
                <a:gd name="f4" fmla="val 5291"/>
                <a:gd name="f5" fmla="val 85"/>
                <a:gd name="f6" fmla="val 2532"/>
                <a:gd name="f7" fmla="val 1736"/>
                <a:gd name="f8" fmla="val 3911"/>
                <a:gd name="f9" fmla="val 7524"/>
                <a:gd name="f10" fmla="val 5298"/>
                <a:gd name="f11" fmla="val 9958"/>
                <a:gd name="f12" fmla="val 9989"/>
                <a:gd name="f13" fmla="val 1958"/>
                <a:gd name="f14" fmla="val 9969"/>
                <a:gd name="f15" fmla="val 3333"/>
                <a:gd name="f16" fmla="val 9667"/>
                <a:gd name="f17" fmla="val 204"/>
                <a:gd name="f18" fmla="val 9334"/>
                <a:gd name="f19" fmla="val 400"/>
                <a:gd name="f20" fmla="val 9001"/>
                <a:gd name="f21" fmla="val 590"/>
                <a:gd name="f22" fmla="val 8667"/>
                <a:gd name="f23" fmla="val 753"/>
                <a:gd name="f24" fmla="val 8333"/>
                <a:gd name="f25" fmla="val 917"/>
                <a:gd name="f26" fmla="val 7999"/>
                <a:gd name="f27" fmla="val 1071"/>
                <a:gd name="f28" fmla="val 7669"/>
                <a:gd name="f29" fmla="val 1202"/>
                <a:gd name="f30" fmla="val 7333"/>
                <a:gd name="f31" fmla="val 1325"/>
                <a:gd name="f32" fmla="val 7000"/>
                <a:gd name="f33" fmla="val 1440"/>
                <a:gd name="f34" fmla="val 6673"/>
                <a:gd name="f35" fmla="val 1538"/>
                <a:gd name="f36" fmla="val 6340"/>
                <a:gd name="f37" fmla="val 1636"/>
                <a:gd name="f38" fmla="val 6013"/>
                <a:gd name="f39" fmla="val 1719"/>
                <a:gd name="f40" fmla="val 5686"/>
                <a:gd name="f41" fmla="val 1784"/>
                <a:gd name="f42" fmla="val 5359"/>
                <a:gd name="f43" fmla="val 1850"/>
                <a:gd name="f44" fmla="val 5036"/>
                <a:gd name="f45" fmla="val 1906"/>
                <a:gd name="f46" fmla="val 4717"/>
                <a:gd name="f47" fmla="val 1948"/>
                <a:gd name="f48" fmla="val 4396"/>
                <a:gd name="f49" fmla="val 1980"/>
                <a:gd name="f50" fmla="val 4079"/>
                <a:gd name="f51" fmla="val 2013"/>
                <a:gd name="f52" fmla="val 3766"/>
                <a:gd name="f53" fmla="val 2029"/>
                <a:gd name="f54" fmla="val 3454"/>
                <a:gd name="f55" fmla="val 2046"/>
                <a:gd name="f56" fmla="val 3145"/>
                <a:gd name="f57" fmla="val 2053"/>
                <a:gd name="f58" fmla="val 2839"/>
                <a:gd name="f59" fmla="val 2537"/>
                <a:gd name="f60" fmla="val 2238"/>
                <a:gd name="f61" fmla="val 1943"/>
                <a:gd name="f62" fmla="val 2004"/>
                <a:gd name="f63" fmla="val 1653"/>
                <a:gd name="f64" fmla="val 1368"/>
                <a:gd name="f65" fmla="val 1955"/>
                <a:gd name="f66" fmla="val 1085"/>
                <a:gd name="f67" fmla="val 1915"/>
                <a:gd name="f68" fmla="val 806"/>
                <a:gd name="f69" fmla="val 1873"/>
                <a:gd name="f70" fmla="val 533"/>
                <a:gd name="f71" fmla="val 1833"/>
                <a:gd name="f72" fmla="val 1726"/>
                <a:gd name="f73" fmla="val 28"/>
                <a:gd name="f74" fmla="val 1995"/>
                <a:gd name="f75" fmla="val 57"/>
                <a:gd name="f76" fmla="val 2263"/>
                <a:gd name="f77" fmla="*/ f0 1 10000"/>
                <a:gd name="f78" fmla="*/ f1 1 5291"/>
                <a:gd name="f79" fmla="+- f4 0 f2"/>
                <a:gd name="f80" fmla="+- f3 0 f2"/>
                <a:gd name="f81" fmla="*/ f80 1 10000"/>
                <a:gd name="f82" fmla="*/ f79 1 5291"/>
                <a:gd name="f83" fmla="*/ f2 1 f81"/>
                <a:gd name="f84" fmla="*/ f3 1 f81"/>
                <a:gd name="f85" fmla="*/ f2 1 f82"/>
                <a:gd name="f86" fmla="*/ f4 1 f82"/>
                <a:gd name="f87" fmla="*/ f83 f77 1"/>
                <a:gd name="f88" fmla="*/ f84 f77 1"/>
                <a:gd name="f89" fmla="*/ f86 f78 1"/>
                <a:gd name="f90" fmla="*/ f85 f7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7" t="f90" r="f88" b="f89"/>
              <a:pathLst>
                <a:path w="10000" h="5291">
                  <a:moveTo>
                    <a:pt x="f5" y="f6"/>
                  </a:moveTo>
                  <a:cubicBezTo>
                    <a:pt x="f7" y="f8"/>
                    <a:pt x="f9" y="f10"/>
                    <a:pt x="f11" y="f4"/>
                  </a:cubicBezTo>
                  <a:cubicBezTo>
                    <a:pt x="f12" y="f13"/>
                    <a:pt x="f14" y="f15"/>
                    <a:pt x="f3" y="f2"/>
                  </a:cubicBezTo>
                  <a:lnTo>
                    <a:pt x="f3" y="f2"/>
                  </a:lnTo>
                  <a:lnTo>
                    <a:pt x="f16" y="f17"/>
                  </a:lnTo>
                  <a:lnTo>
                    <a:pt x="f18" y="f19"/>
                  </a:lnTo>
                  <a:lnTo>
                    <a:pt x="f20" y="f21"/>
                  </a:lnTo>
                  <a:lnTo>
                    <a:pt x="f22" y="f23"/>
                  </a:lnTo>
                  <a:lnTo>
                    <a:pt x="f24" y="f25"/>
                  </a:lnTo>
                  <a:lnTo>
                    <a:pt x="f26" y="f27"/>
                  </a:lnTo>
                  <a:lnTo>
                    <a:pt x="f28" y="f29"/>
                  </a:lnTo>
                  <a:lnTo>
                    <a:pt x="f30" y="f31"/>
                  </a:lnTo>
                  <a:lnTo>
                    <a:pt x="f32" y="f33"/>
                  </a:lnTo>
                  <a:lnTo>
                    <a:pt x="f34" y="f35"/>
                  </a:lnTo>
                  <a:lnTo>
                    <a:pt x="f36" y="f37"/>
                  </a:lnTo>
                  <a:lnTo>
                    <a:pt x="f38" y="f39"/>
                  </a:lnTo>
                  <a:lnTo>
                    <a:pt x="f40" y="f41"/>
                  </a:lnTo>
                  <a:lnTo>
                    <a:pt x="f42" y="f43"/>
                  </a:lnTo>
                  <a:lnTo>
                    <a:pt x="f44" y="f45"/>
                  </a:lnTo>
                  <a:lnTo>
                    <a:pt x="f46" y="f47"/>
                  </a:lnTo>
                  <a:lnTo>
                    <a:pt x="f48" y="f49"/>
                  </a:lnTo>
                  <a:lnTo>
                    <a:pt x="f50" y="f51"/>
                  </a:lnTo>
                  <a:lnTo>
                    <a:pt x="f52" y="f53"/>
                  </a:lnTo>
                  <a:lnTo>
                    <a:pt x="f54" y="f55"/>
                  </a:lnTo>
                  <a:lnTo>
                    <a:pt x="f56" y="f57"/>
                  </a:lnTo>
                  <a:lnTo>
                    <a:pt x="f58" y="f55"/>
                  </a:lnTo>
                  <a:lnTo>
                    <a:pt x="f59" y="f55"/>
                  </a:lnTo>
                  <a:lnTo>
                    <a:pt x="f60" y="f53"/>
                  </a:lnTo>
                  <a:lnTo>
                    <a:pt x="f61" y="f62"/>
                  </a:lnTo>
                  <a:lnTo>
                    <a:pt x="f63" y="f49"/>
                  </a:lnTo>
                  <a:lnTo>
                    <a:pt x="f64" y="f65"/>
                  </a:lnTo>
                  <a:lnTo>
                    <a:pt x="f66" y="f67"/>
                  </a:lnTo>
                  <a:lnTo>
                    <a:pt x="f68" y="f69"/>
                  </a:lnTo>
                  <a:lnTo>
                    <a:pt x="f70" y="f71"/>
                  </a:lnTo>
                  <a:lnTo>
                    <a:pt x="f2" y="f72"/>
                  </a:lnTo>
                  <a:cubicBezTo>
                    <a:pt x="f73" y="f74"/>
                    <a:pt x="f75" y="f76"/>
                    <a:pt x="f5" y="f6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1" name="Freeform 5"/>
            <p:cNvSpPr/>
            <p:nvPr/>
          </p:nvSpPr>
          <p:spPr>
            <a:xfrm rot="16200004">
              <a:off x="2229375" y="2801707"/>
              <a:ext cx="6053666" cy="12545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000"/>
                <a:gd name="f4" fmla="val 8000"/>
                <a:gd name="f5" fmla="val 7970"/>
                <a:gd name="f6" fmla="val 7"/>
                <a:gd name="f7" fmla="val 9773"/>
                <a:gd name="f8" fmla="val 156"/>
                <a:gd name="f9" fmla="val 9547"/>
                <a:gd name="f10" fmla="val 298"/>
                <a:gd name="f11" fmla="val 9320"/>
                <a:gd name="f12" fmla="val 437"/>
                <a:gd name="f13" fmla="val 9092"/>
                <a:gd name="f14" fmla="val 556"/>
                <a:gd name="f15" fmla="val 8865"/>
                <a:gd name="f16" fmla="val 676"/>
                <a:gd name="f17" fmla="val 8637"/>
                <a:gd name="f18" fmla="val 788"/>
                <a:gd name="f19" fmla="val 8412"/>
                <a:gd name="f20" fmla="val 884"/>
                <a:gd name="f21" fmla="val 8184"/>
                <a:gd name="f22" fmla="val 975"/>
                <a:gd name="f23" fmla="val 7957"/>
                <a:gd name="f24" fmla="val 1058"/>
                <a:gd name="f25" fmla="val 7734"/>
                <a:gd name="f26" fmla="val 1130"/>
                <a:gd name="f27" fmla="val 7508"/>
                <a:gd name="f28" fmla="val 1202"/>
                <a:gd name="f29" fmla="val 7285"/>
                <a:gd name="f30" fmla="val 1262"/>
                <a:gd name="f31" fmla="val 7062"/>
                <a:gd name="f32" fmla="val 1309"/>
                <a:gd name="f33" fmla="val 6840"/>
                <a:gd name="f34" fmla="val 1358"/>
                <a:gd name="f35" fmla="val 6620"/>
                <a:gd name="f36" fmla="val 1399"/>
                <a:gd name="f37" fmla="val 6402"/>
                <a:gd name="f38" fmla="val 1428"/>
                <a:gd name="f39" fmla="val 6184"/>
                <a:gd name="f40" fmla="val 1453"/>
                <a:gd name="f41" fmla="val 5968"/>
                <a:gd name="f42" fmla="val 1477"/>
                <a:gd name="f43" fmla="val 5755"/>
                <a:gd name="f44" fmla="val 1488"/>
                <a:gd name="f45" fmla="val 5542"/>
                <a:gd name="f46" fmla="val 1500"/>
                <a:gd name="f47" fmla="val 5332"/>
                <a:gd name="f48" fmla="val 1506"/>
                <a:gd name="f49" fmla="val 5124"/>
                <a:gd name="f50" fmla="val 4918"/>
                <a:gd name="f51" fmla="val 4714"/>
                <a:gd name="f52" fmla="val 4514"/>
                <a:gd name="f53" fmla="val 1470"/>
                <a:gd name="f54" fmla="val 4316"/>
                <a:gd name="f55" fmla="val 4122"/>
                <a:gd name="f56" fmla="val 1434"/>
                <a:gd name="f57" fmla="val 3929"/>
                <a:gd name="f58" fmla="val 1405"/>
                <a:gd name="f59" fmla="val 3739"/>
                <a:gd name="f60" fmla="val 1374"/>
                <a:gd name="f61" fmla="val 3553"/>
                <a:gd name="f62" fmla="val 1346"/>
                <a:gd name="f63" fmla="val 3190"/>
                <a:gd name="f64" fmla="val 1267"/>
                <a:gd name="f65" fmla="val 2842"/>
                <a:gd name="f66" fmla="val 1183"/>
                <a:gd name="f67" fmla="val 2508"/>
                <a:gd name="f68" fmla="val 1095"/>
                <a:gd name="f69" fmla="val 2192"/>
                <a:gd name="f70" fmla="val 998"/>
                <a:gd name="f71" fmla="val 1890"/>
                <a:gd name="f72" fmla="val 897"/>
                <a:gd name="f73" fmla="val 1610"/>
                <a:gd name="f74" fmla="val 1347"/>
                <a:gd name="f75" fmla="val 681"/>
                <a:gd name="f76" fmla="val 1105"/>
                <a:gd name="f77" fmla="val 574"/>
                <a:gd name="f78" fmla="val 883"/>
                <a:gd name="f79" fmla="val 473"/>
                <a:gd name="f80" fmla="val 686"/>
                <a:gd name="f81" fmla="val 377"/>
                <a:gd name="f82" fmla="val 508"/>
                <a:gd name="f83" fmla="val 286"/>
                <a:gd name="f84" fmla="val 358"/>
                <a:gd name="f85" fmla="val 210"/>
                <a:gd name="f86" fmla="val 232"/>
                <a:gd name="f87" fmla="val 138"/>
                <a:gd name="f88" fmla="val 59"/>
                <a:gd name="f89" fmla="val 35"/>
                <a:gd name="f90" fmla="*/ f0 1 10000"/>
                <a:gd name="f91" fmla="*/ f1 1 8000"/>
                <a:gd name="f92" fmla="+- f4 0 f2"/>
                <a:gd name="f93" fmla="+- f3 0 f2"/>
                <a:gd name="f94" fmla="*/ f93 1 10000"/>
                <a:gd name="f95" fmla="*/ f92 1 8000"/>
                <a:gd name="f96" fmla="*/ f2 1 f94"/>
                <a:gd name="f97" fmla="*/ f3 1 f94"/>
                <a:gd name="f98" fmla="*/ f2 1 f95"/>
                <a:gd name="f99" fmla="*/ f4 1 f95"/>
                <a:gd name="f100" fmla="*/ f96 f90 1"/>
                <a:gd name="f101" fmla="*/ f97 f90 1"/>
                <a:gd name="f102" fmla="*/ f99 f91 1"/>
                <a:gd name="f103" fmla="*/ f98 f9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0" t="f103" r="f101" b="f102"/>
              <a:pathLst>
                <a:path w="10000" h="8000">
                  <a:moveTo>
                    <a:pt x="f2" y="f2"/>
                  </a:moveTo>
                  <a:lnTo>
                    <a:pt x="f2" y="f5"/>
                  </a:lnTo>
                  <a:lnTo>
                    <a:pt x="f3" y="f4"/>
                  </a:lnTo>
                  <a:lnTo>
                    <a:pt x="f3" y="f6"/>
                  </a:lnTo>
                  <a:lnTo>
                    <a:pt x="f3" y="f6"/>
                  </a:lnTo>
                  <a:lnTo>
                    <a:pt x="f7" y="f8"/>
                  </a:lnTo>
                  <a:lnTo>
                    <a:pt x="f9" y="f10"/>
                  </a:lnTo>
                  <a:lnTo>
                    <a:pt x="f11" y="f12"/>
                  </a:lnTo>
                  <a:lnTo>
                    <a:pt x="f13" y="f14"/>
                  </a:lnTo>
                  <a:lnTo>
                    <a:pt x="f15" y="f16"/>
                  </a:lnTo>
                  <a:lnTo>
                    <a:pt x="f17" y="f18"/>
                  </a:lnTo>
                  <a:lnTo>
                    <a:pt x="f19" y="f20"/>
                  </a:lnTo>
                  <a:lnTo>
                    <a:pt x="f21" y="f22"/>
                  </a:lnTo>
                  <a:lnTo>
                    <a:pt x="f23" y="f24"/>
                  </a:lnTo>
                  <a:lnTo>
                    <a:pt x="f25" y="f26"/>
                  </a:lnTo>
                  <a:lnTo>
                    <a:pt x="f27" y="f28"/>
                  </a:lnTo>
                  <a:lnTo>
                    <a:pt x="f29" y="f30"/>
                  </a:lnTo>
                  <a:lnTo>
                    <a:pt x="f31" y="f32"/>
                  </a:lnTo>
                  <a:lnTo>
                    <a:pt x="f33" y="f34"/>
                  </a:lnTo>
                  <a:lnTo>
                    <a:pt x="f35" y="f36"/>
                  </a:lnTo>
                  <a:lnTo>
                    <a:pt x="f37" y="f38"/>
                  </a:lnTo>
                  <a:lnTo>
                    <a:pt x="f39" y="f40"/>
                  </a:lnTo>
                  <a:lnTo>
                    <a:pt x="f41" y="f42"/>
                  </a:lnTo>
                  <a:lnTo>
                    <a:pt x="f43" y="f44"/>
                  </a:lnTo>
                  <a:lnTo>
                    <a:pt x="f45" y="f46"/>
                  </a:lnTo>
                  <a:lnTo>
                    <a:pt x="f47" y="f48"/>
                  </a:lnTo>
                  <a:lnTo>
                    <a:pt x="f49" y="f46"/>
                  </a:lnTo>
                  <a:lnTo>
                    <a:pt x="f50" y="f46"/>
                  </a:lnTo>
                  <a:lnTo>
                    <a:pt x="f51" y="f44"/>
                  </a:lnTo>
                  <a:lnTo>
                    <a:pt x="f52" y="f53"/>
                  </a:lnTo>
                  <a:lnTo>
                    <a:pt x="f54" y="f40"/>
                  </a:lnTo>
                  <a:lnTo>
                    <a:pt x="f55" y="f56"/>
                  </a:lnTo>
                  <a:lnTo>
                    <a:pt x="f57" y="f58"/>
                  </a:lnTo>
                  <a:lnTo>
                    <a:pt x="f59" y="f60"/>
                  </a:lnTo>
                  <a:lnTo>
                    <a:pt x="f61" y="f62"/>
                  </a:lnTo>
                  <a:lnTo>
                    <a:pt x="f63" y="f64"/>
                  </a:lnTo>
                  <a:lnTo>
                    <a:pt x="f65" y="f66"/>
                  </a:lnTo>
                  <a:lnTo>
                    <a:pt x="f67" y="f68"/>
                  </a:lnTo>
                  <a:lnTo>
                    <a:pt x="f69" y="f70"/>
                  </a:lnTo>
                  <a:lnTo>
                    <a:pt x="f71" y="f72"/>
                  </a:lnTo>
                  <a:lnTo>
                    <a:pt x="f73" y="f18"/>
                  </a:lnTo>
                  <a:lnTo>
                    <a:pt x="f74" y="f75"/>
                  </a:lnTo>
                  <a:lnTo>
                    <a:pt x="f76" y="f77"/>
                  </a:lnTo>
                  <a:lnTo>
                    <a:pt x="f78" y="f79"/>
                  </a:lnTo>
                  <a:lnTo>
                    <a:pt x="f80" y="f81"/>
                  </a:lnTo>
                  <a:lnTo>
                    <a:pt x="f82" y="f83"/>
                  </a:lnTo>
                  <a:lnTo>
                    <a:pt x="f84" y="f85"/>
                  </a:lnTo>
                  <a:lnTo>
                    <a:pt x="f86" y="f87"/>
                  </a:lnTo>
                  <a:lnTo>
                    <a:pt x="f88" y="f89"/>
                  </a:lnTo>
                  <a:lnTo>
                    <a:pt x="f2" y="f2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2" name="Freeform 5"/>
            <p:cNvSpPr/>
            <p:nvPr/>
          </p:nvSpPr>
          <p:spPr>
            <a:xfrm>
              <a:off x="0" y="1591"/>
              <a:ext cx="12191996" cy="685640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5356"/>
                <a:gd name="f4" fmla="val 8638"/>
                <a:gd name="f5" fmla="val 14748"/>
                <a:gd name="f6" fmla="val 8038"/>
                <a:gd name="f7" fmla="val 600"/>
                <a:gd name="f8" fmla="val 592"/>
                <a:gd name="f9" fmla="*/ f0 1 15356"/>
                <a:gd name="f10" fmla="*/ f1 1 8638"/>
                <a:gd name="f11" fmla="+- f4 0 f2"/>
                <a:gd name="f12" fmla="+- f3 0 f2"/>
                <a:gd name="f13" fmla="*/ f12 1 15356"/>
                <a:gd name="f14" fmla="*/ f11 1 8638"/>
                <a:gd name="f15" fmla="*/ 0 1 f13"/>
                <a:gd name="f16" fmla="*/ f3 1 f13"/>
                <a:gd name="f17" fmla="*/ 0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5356" h="8638">
                  <a:moveTo>
                    <a:pt x="f2" y="f2"/>
                  </a:moveTo>
                  <a:lnTo>
                    <a:pt x="f2" y="f4"/>
                  </a:lnTo>
                  <a:lnTo>
                    <a:pt x="f3" y="f4"/>
                  </a:lnTo>
                  <a:lnTo>
                    <a:pt x="f3" y="f2"/>
                  </a:lnTo>
                  <a:lnTo>
                    <a:pt x="f2" y="f2"/>
                  </a:lnTo>
                  <a:close/>
                  <a:moveTo>
                    <a:pt x="f5" y="f6"/>
                  </a:moveTo>
                  <a:lnTo>
                    <a:pt x="f7" y="f6"/>
                  </a:lnTo>
                  <a:lnTo>
                    <a:pt x="f7" y="f8"/>
                  </a:lnTo>
                  <a:lnTo>
                    <a:pt x="f5" y="f8"/>
                  </a:lnTo>
                  <a:lnTo>
                    <a:pt x="f5" y="f6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</p:grpSp>
      <p:sp>
        <p:nvSpPr>
          <p:cNvPr id="13" name="Title 1"/>
          <p:cNvSpPr txBox="1">
            <a:spLocks noGrp="1"/>
          </p:cNvSpPr>
          <p:nvPr>
            <p:ph type="title"/>
          </p:nvPr>
        </p:nvSpPr>
        <p:spPr>
          <a:xfrm>
            <a:off x="1154951" y="1295403"/>
            <a:ext cx="2793162" cy="1600200"/>
          </a:xfrm>
        </p:spPr>
        <p:txBody>
          <a:bodyPr anchor="b"/>
          <a:lstStyle>
            <a:lvl1pPr>
              <a:defRPr sz="24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4" name="Content Placeholder 2"/>
          <p:cNvSpPr txBox="1">
            <a:spLocks noGrp="1"/>
          </p:cNvSpPr>
          <p:nvPr>
            <p:ph idx="1"/>
          </p:nvPr>
        </p:nvSpPr>
        <p:spPr>
          <a:xfrm>
            <a:off x="5781147" y="1447796"/>
            <a:ext cx="5190061" cy="4572000"/>
          </a:xfrm>
        </p:spPr>
        <p:txBody>
          <a:bodyPr anchor="ctr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ext Placeholder 3"/>
          <p:cNvSpPr txBox="1">
            <a:spLocks noGrp="1"/>
          </p:cNvSpPr>
          <p:nvPr>
            <p:ph type="body" idx="2"/>
          </p:nvPr>
        </p:nvSpPr>
        <p:spPr>
          <a:xfrm>
            <a:off x="1154951" y="2895603"/>
            <a:ext cx="2793153" cy="3129277"/>
          </a:xfrm>
        </p:spPr>
        <p:txBody>
          <a:bodyPr/>
          <a:lstStyle>
            <a:lvl1pPr marL="0" indent="0">
              <a:buNone/>
              <a:defRPr sz="1400">
                <a:solidFill>
                  <a:srgbClr val="ACD433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B0E82CF-D8B4-4B5F-ACE2-7945EAB45F35}" type="datetime1">
              <a:rPr lang="en-US"/>
              <a:pPr lvl="0"/>
              <a:t>5/11/2017</a:t>
            </a:fld>
            <a:endParaRPr lang="en-US"/>
          </a:p>
        </p:txBody>
      </p:sp>
      <p:sp>
        <p:nvSpPr>
          <p:cNvPr id="17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             </a:t>
            </a:r>
          </a:p>
        </p:txBody>
      </p:sp>
    </p:spTree>
    <p:extLst>
      <p:ext uri="{BB962C8B-B14F-4D97-AF65-F5344CB8AC3E}">
        <p14:creationId xmlns:p14="http://schemas.microsoft.com/office/powerpoint/2010/main" val="2276302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9"/>
          <p:cNvGrpSpPr/>
          <p:nvPr/>
        </p:nvGrpSpPr>
        <p:grpSpPr>
          <a:xfrm>
            <a:off x="0" y="-2377"/>
            <a:ext cx="12191996" cy="6867023"/>
            <a:chOff x="0" y="-2377"/>
            <a:chExt cx="12191996" cy="6867023"/>
          </a:xfrm>
        </p:grpSpPr>
        <p:sp>
          <p:nvSpPr>
            <p:cNvPr id="3" name="Rectangle 11"/>
            <p:cNvSpPr/>
            <p:nvPr/>
          </p:nvSpPr>
          <p:spPr>
            <a:xfrm>
              <a:off x="0" y="0"/>
              <a:ext cx="12191996" cy="6858000"/>
            </a:xfrm>
            <a:prstGeom prst="rect">
              <a:avLst/>
            </a:prstGeom>
            <a:blipFill>
              <a:blip r:embed="rId2">
                <a:alphaModFix/>
              </a:blip>
              <a:stretch>
                <a:fillRect/>
              </a:stretch>
            </a:blip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4" name="Oval 14"/>
            <p:cNvSpPr/>
            <p:nvPr/>
          </p:nvSpPr>
          <p:spPr>
            <a:xfrm>
              <a:off x="3218" y="2667003"/>
              <a:ext cx="4190996" cy="4190996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gradFill>
              <a:gsLst>
                <a:gs pos="0">
                  <a:srgbClr val="F7F7F7">
                    <a:alpha val="11000"/>
                  </a:srgbClr>
                </a:gs>
                <a:gs pos="100000">
                  <a:srgbClr val="F7F7F7">
                    <a:alpha val="10000"/>
                  </a:srgbClr>
                </a:gs>
              </a:gsLst>
              <a:path path="circle">
                <a:fillToRect l="50000" t="50000" r="50000" b="50000"/>
              </a:path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5" name="Oval 15"/>
            <p:cNvSpPr/>
            <p:nvPr/>
          </p:nvSpPr>
          <p:spPr>
            <a:xfrm>
              <a:off x="1746" y="2895603"/>
              <a:ext cx="2362196" cy="2362196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gradFill>
              <a:gsLst>
                <a:gs pos="0">
                  <a:srgbClr val="F7F7F7">
                    <a:alpha val="8000"/>
                  </a:srgbClr>
                </a:gs>
                <a:gs pos="100000">
                  <a:srgbClr val="F7F7F7">
                    <a:alpha val="8000"/>
                  </a:srgbClr>
                </a:gs>
              </a:gsLst>
              <a:path path="circle">
                <a:fillToRect l="50000" t="50000" r="50000" b="50000"/>
              </a:path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6" name="Oval 16"/>
            <p:cNvSpPr/>
            <p:nvPr/>
          </p:nvSpPr>
          <p:spPr>
            <a:xfrm>
              <a:off x="8609011" y="1676396"/>
              <a:ext cx="2819396" cy="2819396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gradFill>
              <a:gsLst>
                <a:gs pos="0">
                  <a:srgbClr val="F7F7F7">
                    <a:alpha val="7000"/>
                  </a:srgbClr>
                </a:gs>
                <a:gs pos="100000">
                  <a:srgbClr val="F7F7F7">
                    <a:alpha val="6000"/>
                  </a:srgbClr>
                </a:gs>
              </a:gsLst>
              <a:path path="circle">
                <a:fillToRect l="50000" t="50000" r="50000" b="50000"/>
              </a:path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7" name="Oval 17"/>
            <p:cNvSpPr/>
            <p:nvPr/>
          </p:nvSpPr>
          <p:spPr>
            <a:xfrm>
              <a:off x="7999408" y="-2377"/>
              <a:ext cx="1600200" cy="1600200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gradFill>
              <a:gsLst>
                <a:gs pos="0">
                  <a:srgbClr val="F7F7F7">
                    <a:alpha val="14000"/>
                  </a:srgbClr>
                </a:gs>
                <a:gs pos="100000">
                  <a:srgbClr val="F7F7F7">
                    <a:alpha val="7000"/>
                  </a:srgbClr>
                </a:gs>
              </a:gsLst>
              <a:path path="circle">
                <a:fillToRect l="50000" t="50000" r="50000" b="50000"/>
              </a:path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8" name="Oval 18"/>
            <p:cNvSpPr/>
            <p:nvPr/>
          </p:nvSpPr>
          <p:spPr>
            <a:xfrm>
              <a:off x="8609011" y="5874050"/>
              <a:ext cx="990596" cy="990596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gradFill>
              <a:gsLst>
                <a:gs pos="0">
                  <a:srgbClr val="F7F7F7">
                    <a:alpha val="14000"/>
                  </a:srgbClr>
                </a:gs>
                <a:gs pos="100000">
                  <a:srgbClr val="F7F7F7">
                    <a:alpha val="7000"/>
                  </a:srgbClr>
                </a:gs>
              </a:gsLst>
              <a:path path="circle">
                <a:fillToRect l="50000" t="50000" r="50000" b="50000"/>
              </a:path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9" name="Rectangle 7"/>
            <p:cNvSpPr/>
            <p:nvPr/>
          </p:nvSpPr>
          <p:spPr>
            <a:xfrm>
              <a:off x="6172200" y="402162"/>
              <a:ext cx="5596466" cy="6053666"/>
            </a:xfrm>
            <a:prstGeom prst="rect">
              <a:avLst/>
            </a:pr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0" name="Freeform 5"/>
            <p:cNvSpPr/>
            <p:nvPr/>
          </p:nvSpPr>
          <p:spPr>
            <a:xfrm rot="16200004">
              <a:off x="3295438" y="2801707"/>
              <a:ext cx="6053666" cy="12545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000"/>
                <a:gd name="f4" fmla="val 8000"/>
                <a:gd name="f5" fmla="val 7970"/>
                <a:gd name="f6" fmla="val 7"/>
                <a:gd name="f7" fmla="val 9773"/>
                <a:gd name="f8" fmla="val 156"/>
                <a:gd name="f9" fmla="val 9547"/>
                <a:gd name="f10" fmla="val 298"/>
                <a:gd name="f11" fmla="val 9320"/>
                <a:gd name="f12" fmla="val 437"/>
                <a:gd name="f13" fmla="val 9092"/>
                <a:gd name="f14" fmla="val 556"/>
                <a:gd name="f15" fmla="val 8865"/>
                <a:gd name="f16" fmla="val 676"/>
                <a:gd name="f17" fmla="val 8637"/>
                <a:gd name="f18" fmla="val 788"/>
                <a:gd name="f19" fmla="val 8412"/>
                <a:gd name="f20" fmla="val 884"/>
                <a:gd name="f21" fmla="val 8184"/>
                <a:gd name="f22" fmla="val 975"/>
                <a:gd name="f23" fmla="val 7957"/>
                <a:gd name="f24" fmla="val 1058"/>
                <a:gd name="f25" fmla="val 7734"/>
                <a:gd name="f26" fmla="val 1130"/>
                <a:gd name="f27" fmla="val 7508"/>
                <a:gd name="f28" fmla="val 1202"/>
                <a:gd name="f29" fmla="val 7285"/>
                <a:gd name="f30" fmla="val 1262"/>
                <a:gd name="f31" fmla="val 7062"/>
                <a:gd name="f32" fmla="val 1309"/>
                <a:gd name="f33" fmla="val 6840"/>
                <a:gd name="f34" fmla="val 1358"/>
                <a:gd name="f35" fmla="val 6620"/>
                <a:gd name="f36" fmla="val 1399"/>
                <a:gd name="f37" fmla="val 6402"/>
                <a:gd name="f38" fmla="val 1428"/>
                <a:gd name="f39" fmla="val 6184"/>
                <a:gd name="f40" fmla="val 1453"/>
                <a:gd name="f41" fmla="val 5968"/>
                <a:gd name="f42" fmla="val 1477"/>
                <a:gd name="f43" fmla="val 5755"/>
                <a:gd name="f44" fmla="val 1488"/>
                <a:gd name="f45" fmla="val 5542"/>
                <a:gd name="f46" fmla="val 1500"/>
                <a:gd name="f47" fmla="val 5332"/>
                <a:gd name="f48" fmla="val 1506"/>
                <a:gd name="f49" fmla="val 5124"/>
                <a:gd name="f50" fmla="val 4918"/>
                <a:gd name="f51" fmla="val 4714"/>
                <a:gd name="f52" fmla="val 4514"/>
                <a:gd name="f53" fmla="val 1470"/>
                <a:gd name="f54" fmla="val 4316"/>
                <a:gd name="f55" fmla="val 4122"/>
                <a:gd name="f56" fmla="val 1434"/>
                <a:gd name="f57" fmla="val 3929"/>
                <a:gd name="f58" fmla="val 1405"/>
                <a:gd name="f59" fmla="val 3739"/>
                <a:gd name="f60" fmla="val 1374"/>
                <a:gd name="f61" fmla="val 3553"/>
                <a:gd name="f62" fmla="val 1346"/>
                <a:gd name="f63" fmla="val 3190"/>
                <a:gd name="f64" fmla="val 1267"/>
                <a:gd name="f65" fmla="val 2842"/>
                <a:gd name="f66" fmla="val 1183"/>
                <a:gd name="f67" fmla="val 2508"/>
                <a:gd name="f68" fmla="val 1095"/>
                <a:gd name="f69" fmla="val 2192"/>
                <a:gd name="f70" fmla="val 998"/>
                <a:gd name="f71" fmla="val 1890"/>
                <a:gd name="f72" fmla="val 897"/>
                <a:gd name="f73" fmla="val 1610"/>
                <a:gd name="f74" fmla="val 1347"/>
                <a:gd name="f75" fmla="val 681"/>
                <a:gd name="f76" fmla="val 1105"/>
                <a:gd name="f77" fmla="val 574"/>
                <a:gd name="f78" fmla="val 883"/>
                <a:gd name="f79" fmla="val 473"/>
                <a:gd name="f80" fmla="val 686"/>
                <a:gd name="f81" fmla="val 377"/>
                <a:gd name="f82" fmla="val 508"/>
                <a:gd name="f83" fmla="val 286"/>
                <a:gd name="f84" fmla="val 358"/>
                <a:gd name="f85" fmla="val 210"/>
                <a:gd name="f86" fmla="val 232"/>
                <a:gd name="f87" fmla="val 138"/>
                <a:gd name="f88" fmla="val 59"/>
                <a:gd name="f89" fmla="val 35"/>
                <a:gd name="f90" fmla="*/ f0 1 10000"/>
                <a:gd name="f91" fmla="*/ f1 1 8000"/>
                <a:gd name="f92" fmla="+- f4 0 f2"/>
                <a:gd name="f93" fmla="+- f3 0 f2"/>
                <a:gd name="f94" fmla="*/ f93 1 10000"/>
                <a:gd name="f95" fmla="*/ f92 1 8000"/>
                <a:gd name="f96" fmla="*/ f2 1 f94"/>
                <a:gd name="f97" fmla="*/ f3 1 f94"/>
                <a:gd name="f98" fmla="*/ f2 1 f95"/>
                <a:gd name="f99" fmla="*/ f4 1 f95"/>
                <a:gd name="f100" fmla="*/ f96 f90 1"/>
                <a:gd name="f101" fmla="*/ f97 f90 1"/>
                <a:gd name="f102" fmla="*/ f99 f91 1"/>
                <a:gd name="f103" fmla="*/ f98 f9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0" t="f103" r="f101" b="f102"/>
              <a:pathLst>
                <a:path w="10000" h="8000">
                  <a:moveTo>
                    <a:pt x="f2" y="f2"/>
                  </a:moveTo>
                  <a:lnTo>
                    <a:pt x="f2" y="f5"/>
                  </a:lnTo>
                  <a:lnTo>
                    <a:pt x="f3" y="f4"/>
                  </a:lnTo>
                  <a:lnTo>
                    <a:pt x="f3" y="f6"/>
                  </a:lnTo>
                  <a:lnTo>
                    <a:pt x="f3" y="f6"/>
                  </a:lnTo>
                  <a:lnTo>
                    <a:pt x="f7" y="f8"/>
                  </a:lnTo>
                  <a:lnTo>
                    <a:pt x="f9" y="f10"/>
                  </a:lnTo>
                  <a:lnTo>
                    <a:pt x="f11" y="f12"/>
                  </a:lnTo>
                  <a:lnTo>
                    <a:pt x="f13" y="f14"/>
                  </a:lnTo>
                  <a:lnTo>
                    <a:pt x="f15" y="f16"/>
                  </a:lnTo>
                  <a:lnTo>
                    <a:pt x="f17" y="f18"/>
                  </a:lnTo>
                  <a:lnTo>
                    <a:pt x="f19" y="f20"/>
                  </a:lnTo>
                  <a:lnTo>
                    <a:pt x="f21" y="f22"/>
                  </a:lnTo>
                  <a:lnTo>
                    <a:pt x="f23" y="f24"/>
                  </a:lnTo>
                  <a:lnTo>
                    <a:pt x="f25" y="f26"/>
                  </a:lnTo>
                  <a:lnTo>
                    <a:pt x="f27" y="f28"/>
                  </a:lnTo>
                  <a:lnTo>
                    <a:pt x="f29" y="f30"/>
                  </a:lnTo>
                  <a:lnTo>
                    <a:pt x="f31" y="f32"/>
                  </a:lnTo>
                  <a:lnTo>
                    <a:pt x="f33" y="f34"/>
                  </a:lnTo>
                  <a:lnTo>
                    <a:pt x="f35" y="f36"/>
                  </a:lnTo>
                  <a:lnTo>
                    <a:pt x="f37" y="f38"/>
                  </a:lnTo>
                  <a:lnTo>
                    <a:pt x="f39" y="f40"/>
                  </a:lnTo>
                  <a:lnTo>
                    <a:pt x="f41" y="f42"/>
                  </a:lnTo>
                  <a:lnTo>
                    <a:pt x="f43" y="f44"/>
                  </a:lnTo>
                  <a:lnTo>
                    <a:pt x="f45" y="f46"/>
                  </a:lnTo>
                  <a:lnTo>
                    <a:pt x="f47" y="f48"/>
                  </a:lnTo>
                  <a:lnTo>
                    <a:pt x="f49" y="f46"/>
                  </a:lnTo>
                  <a:lnTo>
                    <a:pt x="f50" y="f46"/>
                  </a:lnTo>
                  <a:lnTo>
                    <a:pt x="f51" y="f44"/>
                  </a:lnTo>
                  <a:lnTo>
                    <a:pt x="f52" y="f53"/>
                  </a:lnTo>
                  <a:lnTo>
                    <a:pt x="f54" y="f40"/>
                  </a:lnTo>
                  <a:lnTo>
                    <a:pt x="f55" y="f56"/>
                  </a:lnTo>
                  <a:lnTo>
                    <a:pt x="f57" y="f58"/>
                  </a:lnTo>
                  <a:lnTo>
                    <a:pt x="f59" y="f60"/>
                  </a:lnTo>
                  <a:lnTo>
                    <a:pt x="f61" y="f62"/>
                  </a:lnTo>
                  <a:lnTo>
                    <a:pt x="f63" y="f64"/>
                  </a:lnTo>
                  <a:lnTo>
                    <a:pt x="f65" y="f66"/>
                  </a:lnTo>
                  <a:lnTo>
                    <a:pt x="f67" y="f68"/>
                  </a:lnTo>
                  <a:lnTo>
                    <a:pt x="f69" y="f70"/>
                  </a:lnTo>
                  <a:lnTo>
                    <a:pt x="f71" y="f72"/>
                  </a:lnTo>
                  <a:lnTo>
                    <a:pt x="f73" y="f18"/>
                  </a:lnTo>
                  <a:lnTo>
                    <a:pt x="f74" y="f75"/>
                  </a:lnTo>
                  <a:lnTo>
                    <a:pt x="f76" y="f77"/>
                  </a:lnTo>
                  <a:lnTo>
                    <a:pt x="f78" y="f79"/>
                  </a:lnTo>
                  <a:lnTo>
                    <a:pt x="f80" y="f81"/>
                  </a:lnTo>
                  <a:lnTo>
                    <a:pt x="f82" y="f83"/>
                  </a:lnTo>
                  <a:lnTo>
                    <a:pt x="f84" y="f85"/>
                  </a:lnTo>
                  <a:lnTo>
                    <a:pt x="f86" y="f87"/>
                  </a:lnTo>
                  <a:lnTo>
                    <a:pt x="f88" y="f89"/>
                  </a:lnTo>
                  <a:lnTo>
                    <a:pt x="f2" y="f2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1" name="Freeform 5"/>
            <p:cNvSpPr/>
            <p:nvPr/>
          </p:nvSpPr>
          <p:spPr>
            <a:xfrm rot="15922474">
              <a:off x="4203587" y="1826073"/>
              <a:ext cx="3299411" cy="44092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000"/>
                <a:gd name="f4" fmla="val 5291"/>
                <a:gd name="f5" fmla="val 85"/>
                <a:gd name="f6" fmla="val 2532"/>
                <a:gd name="f7" fmla="val 1736"/>
                <a:gd name="f8" fmla="val 3911"/>
                <a:gd name="f9" fmla="val 7524"/>
                <a:gd name="f10" fmla="val 5298"/>
                <a:gd name="f11" fmla="val 9958"/>
                <a:gd name="f12" fmla="val 9989"/>
                <a:gd name="f13" fmla="val 1958"/>
                <a:gd name="f14" fmla="val 9969"/>
                <a:gd name="f15" fmla="val 3333"/>
                <a:gd name="f16" fmla="val 9667"/>
                <a:gd name="f17" fmla="val 204"/>
                <a:gd name="f18" fmla="val 9334"/>
                <a:gd name="f19" fmla="val 400"/>
                <a:gd name="f20" fmla="val 9001"/>
                <a:gd name="f21" fmla="val 590"/>
                <a:gd name="f22" fmla="val 8667"/>
                <a:gd name="f23" fmla="val 753"/>
                <a:gd name="f24" fmla="val 8333"/>
                <a:gd name="f25" fmla="val 917"/>
                <a:gd name="f26" fmla="val 7999"/>
                <a:gd name="f27" fmla="val 1071"/>
                <a:gd name="f28" fmla="val 7669"/>
                <a:gd name="f29" fmla="val 1202"/>
                <a:gd name="f30" fmla="val 7333"/>
                <a:gd name="f31" fmla="val 1325"/>
                <a:gd name="f32" fmla="val 7000"/>
                <a:gd name="f33" fmla="val 1440"/>
                <a:gd name="f34" fmla="val 6673"/>
                <a:gd name="f35" fmla="val 1538"/>
                <a:gd name="f36" fmla="val 6340"/>
                <a:gd name="f37" fmla="val 1636"/>
                <a:gd name="f38" fmla="val 6013"/>
                <a:gd name="f39" fmla="val 1719"/>
                <a:gd name="f40" fmla="val 5686"/>
                <a:gd name="f41" fmla="val 1784"/>
                <a:gd name="f42" fmla="val 5359"/>
                <a:gd name="f43" fmla="val 1850"/>
                <a:gd name="f44" fmla="val 5036"/>
                <a:gd name="f45" fmla="val 1906"/>
                <a:gd name="f46" fmla="val 4717"/>
                <a:gd name="f47" fmla="val 1948"/>
                <a:gd name="f48" fmla="val 4396"/>
                <a:gd name="f49" fmla="val 1980"/>
                <a:gd name="f50" fmla="val 4079"/>
                <a:gd name="f51" fmla="val 2013"/>
                <a:gd name="f52" fmla="val 3766"/>
                <a:gd name="f53" fmla="val 2029"/>
                <a:gd name="f54" fmla="val 3454"/>
                <a:gd name="f55" fmla="val 2046"/>
                <a:gd name="f56" fmla="val 3145"/>
                <a:gd name="f57" fmla="val 2053"/>
                <a:gd name="f58" fmla="val 2839"/>
                <a:gd name="f59" fmla="val 2537"/>
                <a:gd name="f60" fmla="val 2238"/>
                <a:gd name="f61" fmla="val 1943"/>
                <a:gd name="f62" fmla="val 2004"/>
                <a:gd name="f63" fmla="val 1653"/>
                <a:gd name="f64" fmla="val 1368"/>
                <a:gd name="f65" fmla="val 1955"/>
                <a:gd name="f66" fmla="val 1085"/>
                <a:gd name="f67" fmla="val 1915"/>
                <a:gd name="f68" fmla="val 806"/>
                <a:gd name="f69" fmla="val 1873"/>
                <a:gd name="f70" fmla="val 533"/>
                <a:gd name="f71" fmla="val 1833"/>
                <a:gd name="f72" fmla="val 1726"/>
                <a:gd name="f73" fmla="val 28"/>
                <a:gd name="f74" fmla="val 1995"/>
                <a:gd name="f75" fmla="val 57"/>
                <a:gd name="f76" fmla="val 2263"/>
                <a:gd name="f77" fmla="*/ f0 1 10000"/>
                <a:gd name="f78" fmla="*/ f1 1 5291"/>
                <a:gd name="f79" fmla="+- f4 0 f2"/>
                <a:gd name="f80" fmla="+- f3 0 f2"/>
                <a:gd name="f81" fmla="*/ f80 1 10000"/>
                <a:gd name="f82" fmla="*/ f79 1 5291"/>
                <a:gd name="f83" fmla="*/ f2 1 f81"/>
                <a:gd name="f84" fmla="*/ f3 1 f81"/>
                <a:gd name="f85" fmla="*/ f2 1 f82"/>
                <a:gd name="f86" fmla="*/ f4 1 f82"/>
                <a:gd name="f87" fmla="*/ f83 f77 1"/>
                <a:gd name="f88" fmla="*/ f84 f77 1"/>
                <a:gd name="f89" fmla="*/ f86 f78 1"/>
                <a:gd name="f90" fmla="*/ f85 f7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7" t="f90" r="f88" b="f89"/>
              <a:pathLst>
                <a:path w="10000" h="5291">
                  <a:moveTo>
                    <a:pt x="f5" y="f6"/>
                  </a:moveTo>
                  <a:cubicBezTo>
                    <a:pt x="f7" y="f8"/>
                    <a:pt x="f9" y="f10"/>
                    <a:pt x="f11" y="f4"/>
                  </a:cubicBezTo>
                  <a:cubicBezTo>
                    <a:pt x="f12" y="f13"/>
                    <a:pt x="f14" y="f15"/>
                    <a:pt x="f3" y="f2"/>
                  </a:cubicBezTo>
                  <a:lnTo>
                    <a:pt x="f3" y="f2"/>
                  </a:lnTo>
                  <a:lnTo>
                    <a:pt x="f16" y="f17"/>
                  </a:lnTo>
                  <a:lnTo>
                    <a:pt x="f18" y="f19"/>
                  </a:lnTo>
                  <a:lnTo>
                    <a:pt x="f20" y="f21"/>
                  </a:lnTo>
                  <a:lnTo>
                    <a:pt x="f22" y="f23"/>
                  </a:lnTo>
                  <a:lnTo>
                    <a:pt x="f24" y="f25"/>
                  </a:lnTo>
                  <a:lnTo>
                    <a:pt x="f26" y="f27"/>
                  </a:lnTo>
                  <a:lnTo>
                    <a:pt x="f28" y="f29"/>
                  </a:lnTo>
                  <a:lnTo>
                    <a:pt x="f30" y="f31"/>
                  </a:lnTo>
                  <a:lnTo>
                    <a:pt x="f32" y="f33"/>
                  </a:lnTo>
                  <a:lnTo>
                    <a:pt x="f34" y="f35"/>
                  </a:lnTo>
                  <a:lnTo>
                    <a:pt x="f36" y="f37"/>
                  </a:lnTo>
                  <a:lnTo>
                    <a:pt x="f38" y="f39"/>
                  </a:lnTo>
                  <a:lnTo>
                    <a:pt x="f40" y="f41"/>
                  </a:lnTo>
                  <a:lnTo>
                    <a:pt x="f42" y="f43"/>
                  </a:lnTo>
                  <a:lnTo>
                    <a:pt x="f44" y="f45"/>
                  </a:lnTo>
                  <a:lnTo>
                    <a:pt x="f46" y="f47"/>
                  </a:lnTo>
                  <a:lnTo>
                    <a:pt x="f48" y="f49"/>
                  </a:lnTo>
                  <a:lnTo>
                    <a:pt x="f50" y="f51"/>
                  </a:lnTo>
                  <a:lnTo>
                    <a:pt x="f52" y="f53"/>
                  </a:lnTo>
                  <a:lnTo>
                    <a:pt x="f54" y="f55"/>
                  </a:lnTo>
                  <a:lnTo>
                    <a:pt x="f56" y="f57"/>
                  </a:lnTo>
                  <a:lnTo>
                    <a:pt x="f58" y="f55"/>
                  </a:lnTo>
                  <a:lnTo>
                    <a:pt x="f59" y="f55"/>
                  </a:lnTo>
                  <a:lnTo>
                    <a:pt x="f60" y="f53"/>
                  </a:lnTo>
                  <a:lnTo>
                    <a:pt x="f61" y="f62"/>
                  </a:lnTo>
                  <a:lnTo>
                    <a:pt x="f63" y="f49"/>
                  </a:lnTo>
                  <a:lnTo>
                    <a:pt x="f64" y="f65"/>
                  </a:lnTo>
                  <a:lnTo>
                    <a:pt x="f66" y="f67"/>
                  </a:lnTo>
                  <a:lnTo>
                    <a:pt x="f68" y="f69"/>
                  </a:lnTo>
                  <a:lnTo>
                    <a:pt x="f70" y="f71"/>
                  </a:lnTo>
                  <a:lnTo>
                    <a:pt x="f2" y="f72"/>
                  </a:lnTo>
                  <a:cubicBezTo>
                    <a:pt x="f73" y="f74"/>
                    <a:pt x="f75" y="f76"/>
                    <a:pt x="f5" y="f6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2" name="Freeform 5"/>
            <p:cNvSpPr/>
            <p:nvPr/>
          </p:nvSpPr>
          <p:spPr>
            <a:xfrm>
              <a:off x="0" y="1591"/>
              <a:ext cx="12191996" cy="685640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5356"/>
                <a:gd name="f4" fmla="val 8638"/>
                <a:gd name="f5" fmla="val 14748"/>
                <a:gd name="f6" fmla="val 8038"/>
                <a:gd name="f7" fmla="val 600"/>
                <a:gd name="f8" fmla="val 592"/>
                <a:gd name="f9" fmla="*/ f0 1 15356"/>
                <a:gd name="f10" fmla="*/ f1 1 8638"/>
                <a:gd name="f11" fmla="+- f4 0 f2"/>
                <a:gd name="f12" fmla="+- f3 0 f2"/>
                <a:gd name="f13" fmla="*/ f12 1 15356"/>
                <a:gd name="f14" fmla="*/ f11 1 8638"/>
                <a:gd name="f15" fmla="*/ 0 1 f13"/>
                <a:gd name="f16" fmla="*/ f3 1 f13"/>
                <a:gd name="f17" fmla="*/ 0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5356" h="8638">
                  <a:moveTo>
                    <a:pt x="f2" y="f2"/>
                  </a:moveTo>
                  <a:lnTo>
                    <a:pt x="f2" y="f4"/>
                  </a:lnTo>
                  <a:lnTo>
                    <a:pt x="f3" y="f4"/>
                  </a:lnTo>
                  <a:lnTo>
                    <a:pt x="f3" y="f2"/>
                  </a:lnTo>
                  <a:lnTo>
                    <a:pt x="f2" y="f2"/>
                  </a:lnTo>
                  <a:close/>
                  <a:moveTo>
                    <a:pt x="f5" y="f6"/>
                  </a:moveTo>
                  <a:lnTo>
                    <a:pt x="f7" y="f6"/>
                  </a:lnTo>
                  <a:lnTo>
                    <a:pt x="f7" y="f8"/>
                  </a:lnTo>
                  <a:lnTo>
                    <a:pt x="f5" y="f8"/>
                  </a:lnTo>
                  <a:lnTo>
                    <a:pt x="f5" y="f6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</p:grpSp>
      <p:sp>
        <p:nvSpPr>
          <p:cNvPr id="13" name="Title 1"/>
          <p:cNvSpPr txBox="1">
            <a:spLocks noGrp="1"/>
          </p:cNvSpPr>
          <p:nvPr>
            <p:ph type="title"/>
          </p:nvPr>
        </p:nvSpPr>
        <p:spPr>
          <a:xfrm>
            <a:off x="1153908" y="1693331"/>
            <a:ext cx="3860258" cy="1735668"/>
          </a:xfrm>
        </p:spPr>
        <p:txBody>
          <a:bodyPr anchor="b">
            <a:normAutofit/>
          </a:bodyPr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4" name="Picture Placeholder 2"/>
          <p:cNvSpPr txBox="1">
            <a:spLocks noGrp="1"/>
          </p:cNvSpPr>
          <p:nvPr>
            <p:ph type="pic" idx="1"/>
          </p:nvPr>
        </p:nvSpPr>
        <p:spPr>
          <a:xfrm>
            <a:off x="6547872" y="1143000"/>
            <a:ext cx="3227191" cy="4572000"/>
          </a:xfrm>
          <a:effectLst>
            <a:outerShdw dist="50804" dir="5400000" algn="tl">
              <a:srgbClr val="000000">
                <a:alpha val="43000"/>
              </a:srgbClr>
            </a:outerShdw>
          </a:effectLst>
        </p:spPr>
        <p:txBody>
          <a:bodyPr anchorCtr="1"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15" name="Text Placeholder 3"/>
          <p:cNvSpPr txBox="1">
            <a:spLocks noGrp="1"/>
          </p:cNvSpPr>
          <p:nvPr>
            <p:ph type="body" idx="2"/>
          </p:nvPr>
        </p:nvSpPr>
        <p:spPr>
          <a:xfrm>
            <a:off x="1154951" y="3657600"/>
            <a:ext cx="3859216" cy="1371600"/>
          </a:xfrm>
        </p:spPr>
        <p:txBody>
          <a:bodyPr/>
          <a:lstStyle>
            <a:lvl1pPr marL="0" indent="0">
              <a:buNone/>
              <a:defRPr sz="1400">
                <a:solidFill>
                  <a:srgbClr val="ACD433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EA74896-587A-4FB2-9E79-AF6F08CBBFB5}" type="datetime1">
              <a:rPr lang="en-US"/>
              <a:pPr lvl="0"/>
              <a:t>5/11/2017</a:t>
            </a:fld>
            <a:endParaRPr lang="en-US"/>
          </a:p>
        </p:txBody>
      </p:sp>
      <p:sp>
        <p:nvSpPr>
          <p:cNvPr id="17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             </a:t>
            </a:r>
          </a:p>
        </p:txBody>
      </p:sp>
    </p:spTree>
    <p:extLst>
      <p:ext uri="{BB962C8B-B14F-4D97-AF65-F5344CB8AC3E}">
        <p14:creationId xmlns:p14="http://schemas.microsoft.com/office/powerpoint/2010/main" val="2394675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/>
          <p:nvPr/>
        </p:nvGrpSpPr>
        <p:grpSpPr>
          <a:xfrm>
            <a:off x="0" y="-2377"/>
            <a:ext cx="12191996" cy="6867023"/>
            <a:chOff x="0" y="-2377"/>
            <a:chExt cx="12191996" cy="6867023"/>
          </a:xfrm>
        </p:grpSpPr>
        <p:sp>
          <p:nvSpPr>
            <p:cNvPr id="3" name="Rectangle 25"/>
            <p:cNvSpPr/>
            <p:nvPr/>
          </p:nvSpPr>
          <p:spPr>
            <a:xfrm>
              <a:off x="0" y="0"/>
              <a:ext cx="12191996" cy="6858000"/>
            </a:xfrm>
            <a:prstGeom prst="rect">
              <a:avLst/>
            </a:prstGeom>
            <a:blipFill>
              <a:blip r:embed="rId19">
                <a:alphaModFix/>
              </a:blip>
              <a:stretch>
                <a:fillRect/>
              </a:stretch>
            </a:blip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4" name="Oval 14"/>
            <p:cNvSpPr/>
            <p:nvPr/>
          </p:nvSpPr>
          <p:spPr>
            <a:xfrm>
              <a:off x="3218" y="2667003"/>
              <a:ext cx="4190996" cy="4190996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gradFill>
              <a:gsLst>
                <a:gs pos="0">
                  <a:srgbClr val="F7F7F7">
                    <a:alpha val="11000"/>
                  </a:srgbClr>
                </a:gs>
                <a:gs pos="100000">
                  <a:srgbClr val="F7F7F7">
                    <a:alpha val="10000"/>
                  </a:srgbClr>
                </a:gs>
              </a:gsLst>
              <a:path path="circle">
                <a:fillToRect l="50000" t="50000" r="50000" b="50000"/>
              </a:path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5" name="Oval 15"/>
            <p:cNvSpPr/>
            <p:nvPr/>
          </p:nvSpPr>
          <p:spPr>
            <a:xfrm>
              <a:off x="1746" y="2895603"/>
              <a:ext cx="2362196" cy="2362196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gradFill>
              <a:gsLst>
                <a:gs pos="0">
                  <a:srgbClr val="F7F7F7">
                    <a:alpha val="8000"/>
                  </a:srgbClr>
                </a:gs>
                <a:gs pos="100000">
                  <a:srgbClr val="F7F7F7">
                    <a:alpha val="8000"/>
                  </a:srgbClr>
                </a:gs>
              </a:gsLst>
              <a:path path="circle">
                <a:fillToRect l="50000" t="50000" r="50000" b="50000"/>
              </a:path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6" name="Oval 16"/>
            <p:cNvSpPr/>
            <p:nvPr/>
          </p:nvSpPr>
          <p:spPr>
            <a:xfrm>
              <a:off x="8609011" y="1676396"/>
              <a:ext cx="2819396" cy="2819396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gradFill>
              <a:gsLst>
                <a:gs pos="0">
                  <a:srgbClr val="F7F7F7">
                    <a:alpha val="7000"/>
                  </a:srgbClr>
                </a:gs>
                <a:gs pos="100000">
                  <a:srgbClr val="F7F7F7">
                    <a:alpha val="6000"/>
                  </a:srgbClr>
                </a:gs>
              </a:gsLst>
              <a:path path="circle">
                <a:fillToRect l="50000" t="50000" r="50000" b="50000"/>
              </a:path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7" name="Oval 17"/>
            <p:cNvSpPr/>
            <p:nvPr/>
          </p:nvSpPr>
          <p:spPr>
            <a:xfrm>
              <a:off x="7999408" y="-2377"/>
              <a:ext cx="1600200" cy="1600200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gradFill>
              <a:gsLst>
                <a:gs pos="0">
                  <a:srgbClr val="F7F7F7">
                    <a:alpha val="14000"/>
                  </a:srgbClr>
                </a:gs>
                <a:gs pos="100000">
                  <a:srgbClr val="F7F7F7">
                    <a:alpha val="7000"/>
                  </a:srgbClr>
                </a:gs>
              </a:gsLst>
              <a:path path="circle">
                <a:fillToRect l="50000" t="50000" r="50000" b="50000"/>
              </a:path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8" name="Oval 18"/>
            <p:cNvSpPr/>
            <p:nvPr/>
          </p:nvSpPr>
          <p:spPr>
            <a:xfrm>
              <a:off x="8609011" y="5874050"/>
              <a:ext cx="990596" cy="990596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gradFill>
              <a:gsLst>
                <a:gs pos="0">
                  <a:srgbClr val="F7F7F7">
                    <a:alpha val="14000"/>
                  </a:srgbClr>
                </a:gs>
                <a:gs pos="100000">
                  <a:srgbClr val="F7F7F7">
                    <a:alpha val="7000"/>
                  </a:srgbClr>
                </a:gs>
              </a:gsLst>
              <a:path path="circle">
                <a:fillToRect l="50000" t="50000" r="50000" b="50000"/>
              </a:path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9" name="Freeform 5"/>
            <p:cNvSpPr/>
            <p:nvPr/>
          </p:nvSpPr>
          <p:spPr>
            <a:xfrm rot="21010064">
              <a:off x="8490945" y="1797519"/>
              <a:ext cx="3299411" cy="44092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000"/>
                <a:gd name="f4" fmla="val 5291"/>
                <a:gd name="f5" fmla="val 85"/>
                <a:gd name="f6" fmla="val 2532"/>
                <a:gd name="f7" fmla="val 1736"/>
                <a:gd name="f8" fmla="val 3911"/>
                <a:gd name="f9" fmla="val 7524"/>
                <a:gd name="f10" fmla="val 5298"/>
                <a:gd name="f11" fmla="val 9958"/>
                <a:gd name="f12" fmla="val 9989"/>
                <a:gd name="f13" fmla="val 1958"/>
                <a:gd name="f14" fmla="val 9969"/>
                <a:gd name="f15" fmla="val 3333"/>
                <a:gd name="f16" fmla="val 9667"/>
                <a:gd name="f17" fmla="val 204"/>
                <a:gd name="f18" fmla="val 9334"/>
                <a:gd name="f19" fmla="val 400"/>
                <a:gd name="f20" fmla="val 9001"/>
                <a:gd name="f21" fmla="val 590"/>
                <a:gd name="f22" fmla="val 8667"/>
                <a:gd name="f23" fmla="val 753"/>
                <a:gd name="f24" fmla="val 8333"/>
                <a:gd name="f25" fmla="val 917"/>
                <a:gd name="f26" fmla="val 7999"/>
                <a:gd name="f27" fmla="val 1071"/>
                <a:gd name="f28" fmla="val 7669"/>
                <a:gd name="f29" fmla="val 1202"/>
                <a:gd name="f30" fmla="val 7333"/>
                <a:gd name="f31" fmla="val 1325"/>
                <a:gd name="f32" fmla="val 7000"/>
                <a:gd name="f33" fmla="val 1440"/>
                <a:gd name="f34" fmla="val 6673"/>
                <a:gd name="f35" fmla="val 1538"/>
                <a:gd name="f36" fmla="val 6340"/>
                <a:gd name="f37" fmla="val 1636"/>
                <a:gd name="f38" fmla="val 6013"/>
                <a:gd name="f39" fmla="val 1719"/>
                <a:gd name="f40" fmla="val 5686"/>
                <a:gd name="f41" fmla="val 1784"/>
                <a:gd name="f42" fmla="val 5359"/>
                <a:gd name="f43" fmla="val 1850"/>
                <a:gd name="f44" fmla="val 5036"/>
                <a:gd name="f45" fmla="val 1906"/>
                <a:gd name="f46" fmla="val 4717"/>
                <a:gd name="f47" fmla="val 1948"/>
                <a:gd name="f48" fmla="val 4396"/>
                <a:gd name="f49" fmla="val 1980"/>
                <a:gd name="f50" fmla="val 4079"/>
                <a:gd name="f51" fmla="val 2013"/>
                <a:gd name="f52" fmla="val 3766"/>
                <a:gd name="f53" fmla="val 2029"/>
                <a:gd name="f54" fmla="val 3454"/>
                <a:gd name="f55" fmla="val 2046"/>
                <a:gd name="f56" fmla="val 3145"/>
                <a:gd name="f57" fmla="val 2053"/>
                <a:gd name="f58" fmla="val 2839"/>
                <a:gd name="f59" fmla="val 2537"/>
                <a:gd name="f60" fmla="val 2238"/>
                <a:gd name="f61" fmla="val 1943"/>
                <a:gd name="f62" fmla="val 2004"/>
                <a:gd name="f63" fmla="val 1653"/>
                <a:gd name="f64" fmla="val 1368"/>
                <a:gd name="f65" fmla="val 1955"/>
                <a:gd name="f66" fmla="val 1085"/>
                <a:gd name="f67" fmla="val 1915"/>
                <a:gd name="f68" fmla="val 806"/>
                <a:gd name="f69" fmla="val 1873"/>
                <a:gd name="f70" fmla="val 533"/>
                <a:gd name="f71" fmla="val 1833"/>
                <a:gd name="f72" fmla="val 1726"/>
                <a:gd name="f73" fmla="val 28"/>
                <a:gd name="f74" fmla="val 1995"/>
                <a:gd name="f75" fmla="val 57"/>
                <a:gd name="f76" fmla="val 2263"/>
                <a:gd name="f77" fmla="*/ f0 1 10000"/>
                <a:gd name="f78" fmla="*/ f1 1 5291"/>
                <a:gd name="f79" fmla="+- f4 0 f2"/>
                <a:gd name="f80" fmla="+- f3 0 f2"/>
                <a:gd name="f81" fmla="*/ f80 1 10000"/>
                <a:gd name="f82" fmla="*/ f79 1 5291"/>
                <a:gd name="f83" fmla="*/ f2 1 f81"/>
                <a:gd name="f84" fmla="*/ f3 1 f81"/>
                <a:gd name="f85" fmla="*/ f2 1 f82"/>
                <a:gd name="f86" fmla="*/ f4 1 f82"/>
                <a:gd name="f87" fmla="*/ f83 f77 1"/>
                <a:gd name="f88" fmla="*/ f84 f77 1"/>
                <a:gd name="f89" fmla="*/ f86 f78 1"/>
                <a:gd name="f90" fmla="*/ f85 f7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7" t="f90" r="f88" b="f89"/>
              <a:pathLst>
                <a:path w="10000" h="5291">
                  <a:moveTo>
                    <a:pt x="f5" y="f6"/>
                  </a:moveTo>
                  <a:cubicBezTo>
                    <a:pt x="f7" y="f8"/>
                    <a:pt x="f9" y="f10"/>
                    <a:pt x="f11" y="f4"/>
                  </a:cubicBezTo>
                  <a:cubicBezTo>
                    <a:pt x="f12" y="f13"/>
                    <a:pt x="f14" y="f15"/>
                    <a:pt x="f3" y="f2"/>
                  </a:cubicBezTo>
                  <a:lnTo>
                    <a:pt x="f3" y="f2"/>
                  </a:lnTo>
                  <a:lnTo>
                    <a:pt x="f16" y="f17"/>
                  </a:lnTo>
                  <a:lnTo>
                    <a:pt x="f18" y="f19"/>
                  </a:lnTo>
                  <a:lnTo>
                    <a:pt x="f20" y="f21"/>
                  </a:lnTo>
                  <a:lnTo>
                    <a:pt x="f22" y="f23"/>
                  </a:lnTo>
                  <a:lnTo>
                    <a:pt x="f24" y="f25"/>
                  </a:lnTo>
                  <a:lnTo>
                    <a:pt x="f26" y="f27"/>
                  </a:lnTo>
                  <a:lnTo>
                    <a:pt x="f28" y="f29"/>
                  </a:lnTo>
                  <a:lnTo>
                    <a:pt x="f30" y="f31"/>
                  </a:lnTo>
                  <a:lnTo>
                    <a:pt x="f32" y="f33"/>
                  </a:lnTo>
                  <a:lnTo>
                    <a:pt x="f34" y="f35"/>
                  </a:lnTo>
                  <a:lnTo>
                    <a:pt x="f36" y="f37"/>
                  </a:lnTo>
                  <a:lnTo>
                    <a:pt x="f38" y="f39"/>
                  </a:lnTo>
                  <a:lnTo>
                    <a:pt x="f40" y="f41"/>
                  </a:lnTo>
                  <a:lnTo>
                    <a:pt x="f42" y="f43"/>
                  </a:lnTo>
                  <a:lnTo>
                    <a:pt x="f44" y="f45"/>
                  </a:lnTo>
                  <a:lnTo>
                    <a:pt x="f46" y="f47"/>
                  </a:lnTo>
                  <a:lnTo>
                    <a:pt x="f48" y="f49"/>
                  </a:lnTo>
                  <a:lnTo>
                    <a:pt x="f50" y="f51"/>
                  </a:lnTo>
                  <a:lnTo>
                    <a:pt x="f52" y="f53"/>
                  </a:lnTo>
                  <a:lnTo>
                    <a:pt x="f54" y="f55"/>
                  </a:lnTo>
                  <a:lnTo>
                    <a:pt x="f56" y="f57"/>
                  </a:lnTo>
                  <a:lnTo>
                    <a:pt x="f58" y="f55"/>
                  </a:lnTo>
                  <a:lnTo>
                    <a:pt x="f59" y="f55"/>
                  </a:lnTo>
                  <a:lnTo>
                    <a:pt x="f60" y="f53"/>
                  </a:lnTo>
                  <a:lnTo>
                    <a:pt x="f61" y="f62"/>
                  </a:lnTo>
                  <a:lnTo>
                    <a:pt x="f63" y="f49"/>
                  </a:lnTo>
                  <a:lnTo>
                    <a:pt x="f64" y="f65"/>
                  </a:lnTo>
                  <a:lnTo>
                    <a:pt x="f66" y="f67"/>
                  </a:lnTo>
                  <a:lnTo>
                    <a:pt x="f68" y="f69"/>
                  </a:lnTo>
                  <a:lnTo>
                    <a:pt x="f70" y="f71"/>
                  </a:lnTo>
                  <a:lnTo>
                    <a:pt x="f2" y="f72"/>
                  </a:lnTo>
                  <a:cubicBezTo>
                    <a:pt x="f73" y="f74"/>
                    <a:pt x="f75" y="f76"/>
                    <a:pt x="f5" y="f6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0" name="Freeform 5"/>
            <p:cNvSpPr/>
            <p:nvPr/>
          </p:nvSpPr>
          <p:spPr>
            <a:xfrm>
              <a:off x="459504" y="1866409"/>
              <a:ext cx="11277596" cy="45338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104"/>
                <a:gd name="f4" fmla="val 2856"/>
                <a:gd name="f5" fmla="val 1"/>
                <a:gd name="f6" fmla="val 6943"/>
                <a:gd name="f7" fmla="val 26"/>
                <a:gd name="f8" fmla="val 6782"/>
                <a:gd name="f9" fmla="val 50"/>
                <a:gd name="f10" fmla="val 6621"/>
                <a:gd name="f11" fmla="val 73"/>
                <a:gd name="f12" fmla="val 6459"/>
                <a:gd name="f13" fmla="val 93"/>
                <a:gd name="f14" fmla="val 6298"/>
                <a:gd name="f15" fmla="val 113"/>
                <a:gd name="f16" fmla="val 6136"/>
                <a:gd name="f17" fmla="val 132"/>
                <a:gd name="f18" fmla="val 5976"/>
                <a:gd name="f19" fmla="val 148"/>
                <a:gd name="f20" fmla="val 5814"/>
                <a:gd name="f21" fmla="val 163"/>
                <a:gd name="f22" fmla="val 5653"/>
                <a:gd name="f23" fmla="val 177"/>
                <a:gd name="f24" fmla="val 5494"/>
                <a:gd name="f25" fmla="val 189"/>
                <a:gd name="f26" fmla="val 5334"/>
                <a:gd name="f27" fmla="val 201"/>
                <a:gd name="f28" fmla="val 5175"/>
                <a:gd name="f29" fmla="val 211"/>
                <a:gd name="f30" fmla="val 5017"/>
                <a:gd name="f31" fmla="val 219"/>
                <a:gd name="f32" fmla="val 4859"/>
                <a:gd name="f33" fmla="val 227"/>
                <a:gd name="f34" fmla="val 4703"/>
                <a:gd name="f35" fmla="val 234"/>
                <a:gd name="f36" fmla="val 4548"/>
                <a:gd name="f37" fmla="val 239"/>
                <a:gd name="f38" fmla="val 4393"/>
                <a:gd name="f39" fmla="val 243"/>
                <a:gd name="f40" fmla="val 4240"/>
                <a:gd name="f41" fmla="val 247"/>
                <a:gd name="f42" fmla="val 4088"/>
                <a:gd name="f43" fmla="val 249"/>
                <a:gd name="f44" fmla="val 3937"/>
                <a:gd name="f45" fmla="val 251"/>
                <a:gd name="f46" fmla="val 3788"/>
                <a:gd name="f47" fmla="val 252"/>
                <a:gd name="f48" fmla="val 3640"/>
                <a:gd name="f49" fmla="val 3494"/>
                <a:gd name="f50" fmla="val 3349"/>
                <a:gd name="f51" fmla="val 3207"/>
                <a:gd name="f52" fmla="val 246"/>
                <a:gd name="f53" fmla="val 3066"/>
                <a:gd name="f54" fmla="val 2928"/>
                <a:gd name="f55" fmla="val 240"/>
                <a:gd name="f56" fmla="val 2791"/>
                <a:gd name="f57" fmla="val 235"/>
                <a:gd name="f58" fmla="val 2656"/>
                <a:gd name="f59" fmla="val 230"/>
                <a:gd name="f60" fmla="val 2524"/>
                <a:gd name="f61" fmla="val 225"/>
                <a:gd name="f62" fmla="val 2266"/>
                <a:gd name="f63" fmla="val 212"/>
                <a:gd name="f64" fmla="val 2019"/>
                <a:gd name="f65" fmla="val 198"/>
                <a:gd name="f66" fmla="val 1782"/>
                <a:gd name="f67" fmla="val 183"/>
                <a:gd name="f68" fmla="val 1557"/>
                <a:gd name="f69" fmla="val 167"/>
                <a:gd name="f70" fmla="val 1343"/>
                <a:gd name="f71" fmla="val 150"/>
                <a:gd name="f72" fmla="val 1144"/>
                <a:gd name="f73" fmla="val 957"/>
                <a:gd name="f74" fmla="val 114"/>
                <a:gd name="f75" fmla="val 785"/>
                <a:gd name="f76" fmla="val 96"/>
                <a:gd name="f77" fmla="val 627"/>
                <a:gd name="f78" fmla="val 79"/>
                <a:gd name="f79" fmla="val 487"/>
                <a:gd name="f80" fmla="val 63"/>
                <a:gd name="f81" fmla="val 361"/>
                <a:gd name="f82" fmla="val 48"/>
                <a:gd name="f83" fmla="val 254"/>
                <a:gd name="f84" fmla="val 35"/>
                <a:gd name="f85" fmla="val 165"/>
                <a:gd name="f86" fmla="val 23"/>
                <a:gd name="f87" fmla="val 42"/>
                <a:gd name="f88" fmla="val 6"/>
                <a:gd name="f89" fmla="*/ f0 1 7104"/>
                <a:gd name="f90" fmla="*/ f1 1 2856"/>
                <a:gd name="f91" fmla="+- f4 0 f2"/>
                <a:gd name="f92" fmla="+- f3 0 f2"/>
                <a:gd name="f93" fmla="*/ f92 1 7104"/>
                <a:gd name="f94" fmla="*/ f91 1 2856"/>
                <a:gd name="f95" fmla="*/ 0 1 f93"/>
                <a:gd name="f96" fmla="*/ f3 1 f93"/>
                <a:gd name="f97" fmla="*/ 0 1 f94"/>
                <a:gd name="f98" fmla="*/ f4 1 f94"/>
                <a:gd name="f99" fmla="*/ f95 f89 1"/>
                <a:gd name="f100" fmla="*/ f96 f89 1"/>
                <a:gd name="f101" fmla="*/ f98 f90 1"/>
                <a:gd name="f102" fmla="*/ f97 f9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9" t="f102" r="f100" b="f101"/>
              <a:pathLst>
                <a:path w="7104" h="2856">
                  <a:moveTo>
                    <a:pt x="f2" y="f2"/>
                  </a:moveTo>
                  <a:lnTo>
                    <a:pt x="f2" y="f4"/>
                  </a:lnTo>
                  <a:lnTo>
                    <a:pt x="f3" y="f4"/>
                  </a:lnTo>
                  <a:lnTo>
                    <a:pt x="f3" y="f5"/>
                  </a:lnTo>
                  <a:lnTo>
                    <a:pt x="f3" y="f5"/>
                  </a:lnTo>
                  <a:lnTo>
                    <a:pt x="f6" y="f7"/>
                  </a:lnTo>
                  <a:lnTo>
                    <a:pt x="f8" y="f9"/>
                  </a:lnTo>
                  <a:lnTo>
                    <a:pt x="f10" y="f11"/>
                  </a:lnTo>
                  <a:lnTo>
                    <a:pt x="f12" y="f13"/>
                  </a:lnTo>
                  <a:lnTo>
                    <a:pt x="f14" y="f15"/>
                  </a:lnTo>
                  <a:lnTo>
                    <a:pt x="f16" y="f17"/>
                  </a:lnTo>
                  <a:lnTo>
                    <a:pt x="f18" y="f19"/>
                  </a:lnTo>
                  <a:lnTo>
                    <a:pt x="f20" y="f21"/>
                  </a:lnTo>
                  <a:lnTo>
                    <a:pt x="f22" y="f23"/>
                  </a:lnTo>
                  <a:lnTo>
                    <a:pt x="f24" y="f25"/>
                  </a:lnTo>
                  <a:lnTo>
                    <a:pt x="f26" y="f27"/>
                  </a:lnTo>
                  <a:lnTo>
                    <a:pt x="f28" y="f29"/>
                  </a:lnTo>
                  <a:lnTo>
                    <a:pt x="f30" y="f31"/>
                  </a:lnTo>
                  <a:lnTo>
                    <a:pt x="f32" y="f33"/>
                  </a:lnTo>
                  <a:lnTo>
                    <a:pt x="f34" y="f35"/>
                  </a:lnTo>
                  <a:lnTo>
                    <a:pt x="f36" y="f37"/>
                  </a:lnTo>
                  <a:lnTo>
                    <a:pt x="f38" y="f39"/>
                  </a:lnTo>
                  <a:lnTo>
                    <a:pt x="f40" y="f41"/>
                  </a:lnTo>
                  <a:lnTo>
                    <a:pt x="f42" y="f43"/>
                  </a:lnTo>
                  <a:lnTo>
                    <a:pt x="f44" y="f45"/>
                  </a:lnTo>
                  <a:lnTo>
                    <a:pt x="f46" y="f47"/>
                  </a:lnTo>
                  <a:lnTo>
                    <a:pt x="f48" y="f45"/>
                  </a:lnTo>
                  <a:lnTo>
                    <a:pt x="f49" y="f45"/>
                  </a:lnTo>
                  <a:lnTo>
                    <a:pt x="f50" y="f43"/>
                  </a:lnTo>
                  <a:lnTo>
                    <a:pt x="f51" y="f52"/>
                  </a:lnTo>
                  <a:lnTo>
                    <a:pt x="f53" y="f39"/>
                  </a:lnTo>
                  <a:lnTo>
                    <a:pt x="f54" y="f55"/>
                  </a:lnTo>
                  <a:lnTo>
                    <a:pt x="f56" y="f57"/>
                  </a:lnTo>
                  <a:lnTo>
                    <a:pt x="f58" y="f59"/>
                  </a:lnTo>
                  <a:lnTo>
                    <a:pt x="f60" y="f61"/>
                  </a:lnTo>
                  <a:lnTo>
                    <a:pt x="f62" y="f63"/>
                  </a:lnTo>
                  <a:lnTo>
                    <a:pt x="f64" y="f65"/>
                  </a:lnTo>
                  <a:lnTo>
                    <a:pt x="f66" y="f67"/>
                  </a:lnTo>
                  <a:lnTo>
                    <a:pt x="f68" y="f69"/>
                  </a:lnTo>
                  <a:lnTo>
                    <a:pt x="f70" y="f71"/>
                  </a:lnTo>
                  <a:lnTo>
                    <a:pt x="f72" y="f17"/>
                  </a:lnTo>
                  <a:lnTo>
                    <a:pt x="f73" y="f74"/>
                  </a:lnTo>
                  <a:lnTo>
                    <a:pt x="f75" y="f76"/>
                  </a:lnTo>
                  <a:lnTo>
                    <a:pt x="f77" y="f78"/>
                  </a:lnTo>
                  <a:lnTo>
                    <a:pt x="f79" y="f80"/>
                  </a:lnTo>
                  <a:lnTo>
                    <a:pt x="f81" y="f82"/>
                  </a:lnTo>
                  <a:lnTo>
                    <a:pt x="f83" y="f84"/>
                  </a:lnTo>
                  <a:lnTo>
                    <a:pt x="f85" y="f86"/>
                  </a:lnTo>
                  <a:lnTo>
                    <a:pt x="f87" y="f88"/>
                  </a:lnTo>
                  <a:lnTo>
                    <a:pt x="f2" y="f2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1" name="Freeform 5"/>
            <p:cNvSpPr/>
            <p:nvPr/>
          </p:nvSpPr>
          <p:spPr>
            <a:xfrm>
              <a:off x="0" y="1591"/>
              <a:ext cx="12191996" cy="685640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5356"/>
                <a:gd name="f4" fmla="val 8638"/>
                <a:gd name="f5" fmla="val 14748"/>
                <a:gd name="f6" fmla="val 8038"/>
                <a:gd name="f7" fmla="val 600"/>
                <a:gd name="f8" fmla="val 592"/>
                <a:gd name="f9" fmla="*/ f0 1 15356"/>
                <a:gd name="f10" fmla="*/ f1 1 8638"/>
                <a:gd name="f11" fmla="+- f4 0 f2"/>
                <a:gd name="f12" fmla="+- f3 0 f2"/>
                <a:gd name="f13" fmla="*/ f12 1 15356"/>
                <a:gd name="f14" fmla="*/ f11 1 8638"/>
                <a:gd name="f15" fmla="*/ 0 1 f13"/>
                <a:gd name="f16" fmla="*/ f3 1 f13"/>
                <a:gd name="f17" fmla="*/ 0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5356" h="8638">
                  <a:moveTo>
                    <a:pt x="f2" y="f2"/>
                  </a:moveTo>
                  <a:lnTo>
                    <a:pt x="f2" y="f4"/>
                  </a:lnTo>
                  <a:lnTo>
                    <a:pt x="f3" y="f4"/>
                  </a:lnTo>
                  <a:lnTo>
                    <a:pt x="f3" y="f2"/>
                  </a:lnTo>
                  <a:lnTo>
                    <a:pt x="f2" y="f2"/>
                  </a:lnTo>
                  <a:close/>
                  <a:moveTo>
                    <a:pt x="f5" y="f6"/>
                  </a:moveTo>
                  <a:lnTo>
                    <a:pt x="f7" y="f6"/>
                  </a:lnTo>
                  <a:lnTo>
                    <a:pt x="f7" y="f8"/>
                  </a:lnTo>
                  <a:lnTo>
                    <a:pt x="f5" y="f8"/>
                  </a:lnTo>
                  <a:lnTo>
                    <a:pt x="f5" y="f6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</p:grpSp>
      <p:sp>
        <p:nvSpPr>
          <p:cNvPr id="12" name="Title Placeholder 1"/>
          <p:cNvSpPr txBox="1">
            <a:spLocks noGrp="1"/>
          </p:cNvSpPr>
          <p:nvPr>
            <p:ph type="title"/>
          </p:nvPr>
        </p:nvSpPr>
        <p:spPr>
          <a:xfrm>
            <a:off x="1154951" y="973671"/>
            <a:ext cx="8761415" cy="70696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" name="Text Placeholder 2"/>
          <p:cNvSpPr txBox="1">
            <a:spLocks noGrp="1"/>
          </p:cNvSpPr>
          <p:nvPr>
            <p:ph type="body" idx="1"/>
          </p:nvPr>
        </p:nvSpPr>
        <p:spPr>
          <a:xfrm>
            <a:off x="1154951" y="2603497"/>
            <a:ext cx="8761415" cy="341629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10650940" y="6394060"/>
            <a:ext cx="990596" cy="30479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000" b="1" i="0" u="none" strike="noStrike" kern="1200" cap="none" spc="0" baseline="0">
                <a:solidFill>
                  <a:srgbClr val="ACD433"/>
                </a:solidFill>
                <a:uFillTx/>
                <a:latin typeface="Century Gothic"/>
              </a:defRPr>
            </a:lvl1pPr>
          </a:lstStyle>
          <a:p>
            <a:pPr lvl="0"/>
            <a:fld id="{2AA3BBF9-AE86-4388-8870-FB42E560DE6C}" type="datetime1">
              <a:rPr lang="en-US"/>
              <a:pPr lvl="0"/>
              <a:t>5/11/2017</a:t>
            </a:fld>
            <a:endParaRPr lang="en-US"/>
          </a:p>
        </p:txBody>
      </p:sp>
      <p:sp>
        <p:nvSpPr>
          <p:cNvPr id="15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2" cy="30479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000" b="1" i="0" u="none" strike="noStrike" kern="1200" cap="none" spc="0" baseline="0">
                <a:solidFill>
                  <a:srgbClr val="ACD433"/>
                </a:solidFill>
                <a:uFillTx/>
                <a:latin typeface="Century Gothic"/>
              </a:defRPr>
            </a:lvl1pPr>
          </a:lstStyle>
          <a:p>
            <a:pPr lvl="0"/>
            <a:r>
              <a:rPr lang="en-US"/>
              <a:t>             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6366" y="172159"/>
            <a:ext cx="1410994" cy="133574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marL="0" marR="0" lvl="0" indent="0" algn="l" defTabSz="4572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3600" b="0" i="0" u="none" strike="noStrike" kern="1200" cap="none" spc="0" baseline="0">
          <a:solidFill>
            <a:srgbClr val="EBEBEB"/>
          </a:solidFill>
          <a:uFillTx/>
          <a:latin typeface="Century Gothic"/>
        </a:defRPr>
      </a:lvl1pPr>
    </p:titleStyle>
    <p:bodyStyle>
      <a:lvl1pPr marL="342900" marR="0" lvl="0" indent="-342900" algn="l" defTabSz="457200" rtl="0" fontAlgn="auto" hangingPunct="1">
        <a:lnSpc>
          <a:spcPct val="100000"/>
        </a:lnSpc>
        <a:spcBef>
          <a:spcPts val="1000"/>
        </a:spcBef>
        <a:spcAft>
          <a:spcPts val="0"/>
        </a:spcAft>
        <a:buClr>
          <a:srgbClr val="ACD433"/>
        </a:buClr>
        <a:buSzPct val="80000"/>
        <a:buFont typeface="Wingdings 3"/>
        <a:buChar char=""/>
        <a:tabLst/>
        <a:defRPr lang="en-US" sz="1800" b="0" i="0" u="none" strike="noStrike" kern="1200" cap="none" spc="0" baseline="0">
          <a:solidFill>
            <a:srgbClr val="404040"/>
          </a:solidFill>
          <a:uFillTx/>
          <a:latin typeface="Century Gothic"/>
        </a:defRPr>
      </a:lvl1pPr>
      <a:lvl2pPr marL="742950" marR="0" lvl="1" indent="-285750" algn="l" defTabSz="457200" rtl="0" fontAlgn="auto" hangingPunct="1">
        <a:lnSpc>
          <a:spcPct val="100000"/>
        </a:lnSpc>
        <a:spcBef>
          <a:spcPts val="1000"/>
        </a:spcBef>
        <a:spcAft>
          <a:spcPts val="0"/>
        </a:spcAft>
        <a:buClr>
          <a:srgbClr val="ACD433"/>
        </a:buClr>
        <a:buSzPct val="80000"/>
        <a:buFont typeface="Wingdings 3"/>
        <a:buChar char=""/>
        <a:tabLst/>
        <a:defRPr lang="en-US" sz="1600" b="0" i="0" u="none" strike="noStrike" kern="1200" cap="none" spc="0" baseline="0">
          <a:solidFill>
            <a:srgbClr val="404040"/>
          </a:solidFill>
          <a:uFillTx/>
          <a:latin typeface="Century Gothic"/>
        </a:defRPr>
      </a:lvl2pPr>
      <a:lvl3pPr marL="1143000" marR="0" lvl="2" indent="-228600" algn="l" defTabSz="457200" rtl="0" fontAlgn="auto" hangingPunct="1">
        <a:lnSpc>
          <a:spcPct val="100000"/>
        </a:lnSpc>
        <a:spcBef>
          <a:spcPts val="1000"/>
        </a:spcBef>
        <a:spcAft>
          <a:spcPts val="0"/>
        </a:spcAft>
        <a:buClr>
          <a:srgbClr val="ACD433"/>
        </a:buClr>
        <a:buSzPct val="80000"/>
        <a:buFont typeface="Wingdings 3"/>
        <a:buChar char=""/>
        <a:tabLst/>
        <a:defRPr lang="en-US" sz="1400" b="0" i="0" u="none" strike="noStrike" kern="1200" cap="none" spc="0" baseline="0">
          <a:solidFill>
            <a:srgbClr val="404040"/>
          </a:solidFill>
          <a:uFillTx/>
          <a:latin typeface="Century Gothic"/>
        </a:defRPr>
      </a:lvl3pPr>
      <a:lvl4pPr marL="1600200" marR="0" lvl="3" indent="-228600" algn="l" defTabSz="457200" rtl="0" fontAlgn="auto" hangingPunct="1">
        <a:lnSpc>
          <a:spcPct val="100000"/>
        </a:lnSpc>
        <a:spcBef>
          <a:spcPts val="1000"/>
        </a:spcBef>
        <a:spcAft>
          <a:spcPts val="0"/>
        </a:spcAft>
        <a:buClr>
          <a:srgbClr val="ACD433"/>
        </a:buClr>
        <a:buSzPct val="80000"/>
        <a:buFont typeface="Wingdings 3"/>
        <a:buChar char=""/>
        <a:tabLst/>
        <a:defRPr lang="en-US" sz="1200" b="0" i="0" u="none" strike="noStrike" kern="1200" cap="none" spc="0" baseline="0">
          <a:solidFill>
            <a:srgbClr val="404040"/>
          </a:solidFill>
          <a:uFillTx/>
          <a:latin typeface="Century Gothic"/>
        </a:defRPr>
      </a:lvl4pPr>
      <a:lvl5pPr marL="2057400" marR="0" lvl="4" indent="-228600" algn="l" defTabSz="457200" rtl="0" fontAlgn="auto" hangingPunct="1">
        <a:lnSpc>
          <a:spcPct val="100000"/>
        </a:lnSpc>
        <a:spcBef>
          <a:spcPts val="1000"/>
        </a:spcBef>
        <a:spcAft>
          <a:spcPts val="0"/>
        </a:spcAft>
        <a:buClr>
          <a:srgbClr val="ACD433"/>
        </a:buClr>
        <a:buSzPct val="80000"/>
        <a:buFont typeface="Wingdings 3"/>
        <a:buChar char=""/>
        <a:tabLst/>
        <a:defRPr lang="en-US" sz="1200" b="0" i="0" u="none" strike="noStrike" kern="1200" cap="none" spc="0" baseline="0">
          <a:solidFill>
            <a:srgbClr val="404040"/>
          </a:solidFill>
          <a:uFillTx/>
          <a:latin typeface="Century Gothic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/>
            <a:r>
              <a:rPr lang="en-IE"/>
              <a:t>Social Media Marketing </a:t>
            </a:r>
            <a:endParaRPr lang="en-US"/>
          </a:p>
        </p:txBody>
      </p:sp>
      <p:sp>
        <p:nvSpPr>
          <p:cNvPr id="3" name="Subtitle 2"/>
          <p:cNvSpPr txBox="1"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/>
            <a:r>
              <a:rPr lang="en-IE" dirty="0"/>
              <a:t>Tailor made solutions for Lions Club Ireland PROS’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2930" y="899585"/>
            <a:ext cx="2535528" cy="24003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1154951" y="1110831"/>
            <a:ext cx="8761415" cy="706968"/>
          </a:xfrm>
        </p:spPr>
        <p:txBody>
          <a:bodyPr/>
          <a:lstStyle/>
          <a:p>
            <a:pPr lvl="0"/>
            <a:r>
              <a:rPr lang="en-IE" sz="2400" b="1"/>
              <a:t>Best Practise in Social Media </a:t>
            </a:r>
            <a:br>
              <a:rPr lang="en-IE" sz="2400" b="1"/>
            </a:br>
            <a:endParaRPr lang="en-US" sz="2400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endParaRPr lang="en-IE" dirty="0"/>
          </a:p>
          <a:p>
            <a:pPr lvl="0"/>
            <a:r>
              <a:rPr lang="en-US" sz="2000" dirty="0"/>
              <a:t>What type of Content to create and share</a:t>
            </a:r>
          </a:p>
          <a:p>
            <a:pPr lvl="0"/>
            <a:r>
              <a:rPr lang="en-IE" sz="2000" dirty="0"/>
              <a:t>Frequency of updates</a:t>
            </a:r>
          </a:p>
          <a:p>
            <a:pPr lvl="0"/>
            <a:r>
              <a:rPr lang="en-IE" sz="2000" dirty="0"/>
              <a:t>Engagement</a:t>
            </a:r>
          </a:p>
          <a:p>
            <a:pPr lvl="0"/>
            <a:r>
              <a:rPr lang="en-IE" sz="2000" dirty="0"/>
              <a:t>Consistent branding and voice</a:t>
            </a:r>
          </a:p>
          <a:p>
            <a:pPr lvl="0"/>
            <a:r>
              <a:rPr lang="en-IE" sz="2000" dirty="0"/>
              <a:t>How to earn familiarity, trust, and likeability in your community</a:t>
            </a:r>
          </a:p>
          <a:p>
            <a:pPr lvl="0"/>
            <a:endParaRPr lang="en-IE" dirty="0"/>
          </a:p>
          <a:p>
            <a:pPr lvl="0"/>
            <a:endParaRPr lang="en-IE" dirty="0"/>
          </a:p>
          <a:p>
            <a:pPr lvl="0"/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IE" sz="2400" b="1"/>
              <a:t/>
            </a:r>
            <a:br>
              <a:rPr lang="en-IE" sz="2400" b="1"/>
            </a:br>
            <a:r>
              <a:rPr lang="en-IE" sz="2400" b="1"/>
              <a:t>Find the right Social Media channels for your Lions Club</a:t>
            </a:r>
            <a:br>
              <a:rPr lang="en-IE" sz="2400" b="1"/>
            </a:br>
            <a:endParaRPr lang="en-US" sz="2400"/>
          </a:p>
        </p:txBody>
      </p:sp>
      <p:pic>
        <p:nvPicPr>
          <p:cNvPr id="3" name="Content Placeholder 19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93392" y="3205365"/>
            <a:ext cx="7214213" cy="2814431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IE" dirty="0"/>
              <a:t>So Many Considerations…</a:t>
            </a:r>
            <a:endParaRPr lang="en-US" dirty="0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IE" sz="2000" dirty="0"/>
              <a:t>Single vs. multiple accounts</a:t>
            </a:r>
          </a:p>
          <a:p>
            <a:pPr lvl="0"/>
            <a:r>
              <a:rPr lang="en-IE" sz="2000" dirty="0"/>
              <a:t>Focus on what is most important to your community</a:t>
            </a:r>
          </a:p>
          <a:p>
            <a:pPr lvl="0"/>
            <a:r>
              <a:rPr lang="en-IE" sz="2000" dirty="0"/>
              <a:t>Tone and voice </a:t>
            </a:r>
          </a:p>
          <a:p>
            <a:pPr lvl="0"/>
            <a:r>
              <a:rPr lang="en-IE" sz="2000" dirty="0"/>
              <a:t>As new networks emerge, how do you launch a new presence</a:t>
            </a:r>
          </a:p>
          <a:p>
            <a:pPr lvl="0"/>
            <a:r>
              <a:rPr lang="en-IE" sz="2000" dirty="0"/>
              <a:t>How to decide on relevant content </a:t>
            </a:r>
          </a:p>
          <a:p>
            <a:pPr lvl="0"/>
            <a:endParaRPr lang="en-US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IE"/>
              <a:t>Facebook </a:t>
            </a:r>
            <a:endParaRPr lang="en-US"/>
          </a:p>
        </p:txBody>
      </p:sp>
      <p:pic>
        <p:nvPicPr>
          <p:cNvPr id="3" name="Content Placeholder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18303" y="3439917"/>
            <a:ext cx="1481328" cy="1481328"/>
          </a:xfrm>
        </p:spPr>
      </p:pic>
      <p:pic>
        <p:nvPicPr>
          <p:cNvPr id="4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3407" y="2164083"/>
            <a:ext cx="1517904" cy="151790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0551" y="4901696"/>
            <a:ext cx="1517904" cy="151790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49671" y="5671867"/>
            <a:ext cx="2171974" cy="74773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70064" y="4311652"/>
            <a:ext cx="1219196" cy="121919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8" name="Picture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76856" y="2827269"/>
            <a:ext cx="1250944" cy="1250944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1154951" y="973671"/>
            <a:ext cx="8761415" cy="706968"/>
          </a:xfrm>
        </p:spPr>
        <p:txBody>
          <a:bodyPr/>
          <a:lstStyle/>
          <a:p>
            <a:pPr lvl="0"/>
            <a:r>
              <a:rPr lang="en-IE" sz="2400" b="1"/>
              <a:t/>
            </a:r>
            <a:br>
              <a:rPr lang="en-IE" sz="2400" b="1"/>
            </a:br>
            <a:r>
              <a:rPr lang="en-IE" sz="2400" b="1"/>
              <a:t>Strategies and tactics for success on Facebook </a:t>
            </a:r>
            <a:br>
              <a:rPr lang="en-IE" sz="2400" b="1"/>
            </a:br>
            <a:endParaRPr lang="en-US" sz="2400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1154951" y="2603497"/>
            <a:ext cx="8761415" cy="3416298"/>
          </a:xfrm>
        </p:spPr>
        <p:txBody>
          <a:bodyPr/>
          <a:lstStyle/>
          <a:p>
            <a:pPr lvl="0"/>
            <a:r>
              <a:rPr lang="en-IE" sz="2000" dirty="0"/>
              <a:t>Content </a:t>
            </a:r>
          </a:p>
          <a:p>
            <a:pPr lvl="0"/>
            <a:r>
              <a:rPr lang="en-IE" sz="2000" dirty="0"/>
              <a:t>Post Timing</a:t>
            </a:r>
          </a:p>
          <a:p>
            <a:pPr lvl="0"/>
            <a:r>
              <a:rPr lang="en-IE" sz="2000" dirty="0"/>
              <a:t>Moderation</a:t>
            </a:r>
          </a:p>
          <a:p>
            <a:pPr lvl="0"/>
            <a:r>
              <a:rPr lang="en-IE" sz="2000" dirty="0"/>
              <a:t>Engagement</a:t>
            </a:r>
          </a:p>
          <a:p>
            <a:pPr lvl="0"/>
            <a:r>
              <a:rPr lang="en-IE" sz="2000" dirty="0"/>
              <a:t>Community</a:t>
            </a:r>
          </a:p>
          <a:p>
            <a:pPr lvl="0"/>
            <a:r>
              <a:rPr lang="en-IE" sz="2000" dirty="0"/>
              <a:t>Credibility</a:t>
            </a:r>
            <a:endParaRPr lang="en-US" sz="2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4381" y="2603497"/>
            <a:ext cx="3279062" cy="3264488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IE"/>
              <a:t>Instagram</a:t>
            </a:r>
            <a:endParaRPr lang="en-US"/>
          </a:p>
        </p:txBody>
      </p:sp>
      <p:sp>
        <p:nvSpPr>
          <p:cNvPr id="3" name="AutoShape 6" descr="Image result for instagram icon images"/>
          <p:cNvSpPr/>
          <p:nvPr/>
        </p:nvSpPr>
        <p:spPr>
          <a:xfrm>
            <a:off x="5943600" y="3276596"/>
            <a:ext cx="304796" cy="304796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entury Gothic"/>
            </a:endParaRPr>
          </a:p>
        </p:txBody>
      </p:sp>
      <p:pic>
        <p:nvPicPr>
          <p:cNvPr id="4" name="Content Placeholder 1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83155" y="3086099"/>
            <a:ext cx="1904996" cy="1904996"/>
          </a:xfrm>
        </p:spPr>
      </p:pic>
      <p:pic>
        <p:nvPicPr>
          <p:cNvPr id="5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8444" y="3288795"/>
            <a:ext cx="2143125" cy="214312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AutoShape 8" descr="Image result for instagram icon images"/>
          <p:cNvSpPr/>
          <p:nvPr/>
        </p:nvSpPr>
        <p:spPr>
          <a:xfrm>
            <a:off x="6096003" y="3429000"/>
            <a:ext cx="304796" cy="304796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entury Gothic"/>
            </a:endParaRPr>
          </a:p>
        </p:txBody>
      </p:sp>
      <p:sp>
        <p:nvSpPr>
          <p:cNvPr id="7" name="AutoShape 10" descr="Image result for instagram like symbol"/>
          <p:cNvSpPr/>
          <p:nvPr/>
        </p:nvSpPr>
        <p:spPr>
          <a:xfrm>
            <a:off x="3755065" y="4360352"/>
            <a:ext cx="304796" cy="304796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entury Gothic"/>
            </a:endParaRPr>
          </a:p>
        </p:txBody>
      </p:sp>
      <p:sp>
        <p:nvSpPr>
          <p:cNvPr id="8" name="AutoShape 12" descr="Image result for instagram like symbol"/>
          <p:cNvSpPr/>
          <p:nvPr/>
        </p:nvSpPr>
        <p:spPr>
          <a:xfrm>
            <a:off x="6248396" y="3581403"/>
            <a:ext cx="304796" cy="304796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entury Gothic"/>
            </a:endParaRPr>
          </a:p>
        </p:txBody>
      </p:sp>
      <p:sp>
        <p:nvSpPr>
          <p:cNvPr id="9" name="AutoShape 14" descr="Image result for instagram like symbol"/>
          <p:cNvSpPr/>
          <p:nvPr/>
        </p:nvSpPr>
        <p:spPr>
          <a:xfrm>
            <a:off x="6400800" y="3733796"/>
            <a:ext cx="304796" cy="304796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entury Gothic"/>
            </a:endParaRPr>
          </a:p>
        </p:txBody>
      </p:sp>
      <p:pic>
        <p:nvPicPr>
          <p:cNvPr id="10" name="Pictur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1672" y="5321003"/>
            <a:ext cx="2847971" cy="160020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1" name="Picture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5057" y="3276596"/>
            <a:ext cx="2143125" cy="2143125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IE" sz="2400" b="1"/>
              <a:t/>
            </a:r>
            <a:br>
              <a:rPr lang="en-IE" sz="2400" b="1"/>
            </a:br>
            <a:r>
              <a:rPr lang="en-IE" sz="2400" b="1"/>
              <a:t>Strategies and tactics for success on Instagram  </a:t>
            </a:r>
            <a:br>
              <a:rPr lang="en-IE" sz="2400" b="1"/>
            </a:br>
            <a:endParaRPr lang="en-US" sz="2400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2000" dirty="0"/>
              <a:t>Research your community and target accordingly</a:t>
            </a:r>
          </a:p>
          <a:p>
            <a:pPr lvl="0"/>
            <a:r>
              <a:rPr lang="en-US" sz="2000" dirty="0"/>
              <a:t>Create a consistent theme</a:t>
            </a:r>
          </a:p>
          <a:p>
            <a:pPr lvl="0"/>
            <a:r>
              <a:rPr lang="en-IE" sz="2000" dirty="0"/>
              <a:t>U</a:t>
            </a:r>
            <a:r>
              <a:rPr lang="en-US" sz="2000" dirty="0"/>
              <a:t>se video for engagement</a:t>
            </a:r>
          </a:p>
          <a:p>
            <a:pPr lvl="0"/>
            <a:r>
              <a:rPr lang="en-US" sz="2000" dirty="0"/>
              <a:t>Focus on quality of images and content </a:t>
            </a:r>
          </a:p>
          <a:p>
            <a:pPr lvl="0"/>
            <a:r>
              <a:rPr lang="en-US" sz="2000" dirty="0"/>
              <a:t>Consider hashtags carefully ###</a:t>
            </a:r>
          </a:p>
          <a:p>
            <a:pPr lvl="0"/>
            <a:r>
              <a:rPr lang="en-IE" sz="2000" dirty="0"/>
              <a:t>A</a:t>
            </a:r>
            <a:r>
              <a:rPr lang="en-US" sz="2000" dirty="0"/>
              <a:t> carefully worded Bio</a:t>
            </a:r>
          </a:p>
          <a:p>
            <a:pPr lvl="0"/>
            <a:r>
              <a:rPr lang="en-IE" sz="2000" dirty="0"/>
              <a:t>U</a:t>
            </a:r>
            <a:r>
              <a:rPr lang="en-US" sz="2000" dirty="0"/>
              <a:t>se Geotags</a:t>
            </a:r>
          </a:p>
          <a:p>
            <a:pPr lvl="0"/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IE" sz="2400"/>
              <a:t/>
            </a:r>
            <a:br>
              <a:rPr lang="en-IE" sz="2400"/>
            </a:br>
            <a:r>
              <a:rPr lang="en-IE" sz="2400"/>
              <a:t>LinkedIn </a:t>
            </a:r>
            <a:br>
              <a:rPr lang="en-IE" sz="2400"/>
            </a:br>
            <a:endParaRPr lang="en-US" sz="2400"/>
          </a:p>
        </p:txBody>
      </p:sp>
      <p:pic>
        <p:nvPicPr>
          <p:cNvPr id="3" name="Content Placeholder 1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2708" y="3568702"/>
            <a:ext cx="2543175" cy="1800225"/>
          </a:xfrm>
          <a:solidFill>
            <a:srgbClr val="FFFFFF"/>
          </a:solidFill>
          <a:ln w="19046" cap="rnd">
            <a:solidFill>
              <a:srgbClr val="5AA0F5"/>
            </a:solidFill>
            <a:prstDash val="solid"/>
          </a:ln>
        </p:spPr>
      </p:pic>
      <p:pic>
        <p:nvPicPr>
          <p:cNvPr id="4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6041" y="3411534"/>
            <a:ext cx="2162171" cy="2114549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8954" y="3509266"/>
            <a:ext cx="3306068" cy="1859661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IE"/>
              <a:t>Benefits of LinkedIn</a:t>
            </a:r>
            <a:endParaRPr lang="en-US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endParaRPr lang="en-IE" dirty="0"/>
          </a:p>
          <a:p>
            <a:pPr marL="0" lvl="0" indent="0" algn="ctr">
              <a:buNone/>
            </a:pPr>
            <a:r>
              <a:rPr lang="en-IE" sz="2000" dirty="0"/>
              <a:t>LinkedIn is a great place for a variety of social media </a:t>
            </a:r>
          </a:p>
          <a:p>
            <a:pPr marL="0" lvl="0" indent="0" algn="ctr">
              <a:buNone/>
            </a:pPr>
            <a:r>
              <a:rPr lang="en-IE" sz="2000" dirty="0"/>
              <a:t>activities to boost your club</a:t>
            </a:r>
          </a:p>
          <a:p>
            <a:pPr lvl="0"/>
            <a:endParaRPr lang="en-IE" sz="2000" dirty="0"/>
          </a:p>
          <a:p>
            <a:pPr lvl="0"/>
            <a:r>
              <a:rPr lang="en-IE" sz="2000" dirty="0"/>
              <a:t>Club Development </a:t>
            </a:r>
          </a:p>
          <a:p>
            <a:pPr lvl="0"/>
            <a:r>
              <a:rPr lang="en-IE" sz="2000" dirty="0"/>
              <a:t>Establishing thought leadership</a:t>
            </a:r>
          </a:p>
          <a:p>
            <a:pPr lvl="0"/>
            <a:r>
              <a:rPr lang="en-IE" sz="2000" dirty="0"/>
              <a:t>Building advocates for your club</a:t>
            </a:r>
          </a:p>
          <a:p>
            <a:pPr lvl="0"/>
            <a:endParaRPr lang="en-IE" dirty="0"/>
          </a:p>
          <a:p>
            <a:pPr lvl="0"/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IE" sz="2400" b="1"/>
              <a:t>Strategies and tactics for success on LinkedIn</a:t>
            </a:r>
            <a:endParaRPr lang="en-US" sz="2400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IE" sz="2000" dirty="0"/>
              <a:t>Complete your club page and ensure it is always up-to-date. </a:t>
            </a:r>
          </a:p>
          <a:p>
            <a:pPr lvl="0"/>
            <a:r>
              <a:rPr lang="en-IE" sz="2000" dirty="0"/>
              <a:t>Share your news and keep followers up to date on successes</a:t>
            </a:r>
          </a:p>
          <a:p>
            <a:pPr lvl="0"/>
            <a:r>
              <a:rPr lang="en-IE" sz="2000" dirty="0"/>
              <a:t>Make sure to respond to your posts, reviews, and questions. </a:t>
            </a:r>
          </a:p>
          <a:p>
            <a:pPr lvl="0"/>
            <a:r>
              <a:rPr lang="en-IE" sz="2000" dirty="0"/>
              <a:t>LinkedIn can be an amazing source of intelligence for your club. Follow other club/charity pages and watch for their news and updates</a:t>
            </a:r>
            <a:endParaRPr 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IE"/>
              <a:t>Welcome and Introduction</a:t>
            </a:r>
            <a:endParaRPr lang="en-US"/>
          </a:p>
        </p:txBody>
      </p:sp>
      <p:pic>
        <p:nvPicPr>
          <p:cNvPr id="3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42171" y="2833103"/>
            <a:ext cx="2472309" cy="3244903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IE"/>
              <a:t>twitter </a:t>
            </a:r>
            <a:endParaRPr lang="en-US"/>
          </a:p>
        </p:txBody>
      </p:sp>
      <p:pic>
        <p:nvPicPr>
          <p:cNvPr id="3" name="Content Placeholder 1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7328" y="2734056"/>
            <a:ext cx="2691088" cy="1384237"/>
          </a:xfrm>
        </p:spPr>
      </p:pic>
      <p:pic>
        <p:nvPicPr>
          <p:cNvPr id="4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0959" y="2446623"/>
            <a:ext cx="3047996" cy="142875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50522" y="4997982"/>
            <a:ext cx="1624431" cy="157456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0100" y="3715042"/>
            <a:ext cx="2857500" cy="285750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IE" sz="2400" b="1"/>
              <a:t>Strategies and tactics for success on twitter</a:t>
            </a:r>
            <a:endParaRPr lang="en-US" sz="2400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IE" sz="2000" dirty="0"/>
              <a:t>Branding and voice – Be authentic</a:t>
            </a:r>
          </a:p>
          <a:p>
            <a:pPr lvl="0"/>
            <a:r>
              <a:rPr lang="en-IE" sz="2000" dirty="0"/>
              <a:t>Be Interesting</a:t>
            </a:r>
          </a:p>
          <a:p>
            <a:pPr lvl="0"/>
            <a:r>
              <a:rPr lang="en-IE" sz="2000" dirty="0"/>
              <a:t>Add Value and use good twitter ethics </a:t>
            </a:r>
          </a:p>
          <a:p>
            <a:pPr lvl="0"/>
            <a:r>
              <a:rPr lang="en-IE" sz="2000" dirty="0"/>
              <a:t>Responsiveness</a:t>
            </a:r>
          </a:p>
          <a:p>
            <a:pPr lvl="0"/>
            <a:r>
              <a:rPr lang="en-IE" sz="2000" dirty="0"/>
              <a:t>Use hashtags ##</a:t>
            </a:r>
          </a:p>
          <a:p>
            <a:pPr lvl="0"/>
            <a:r>
              <a:rPr lang="en-IE" sz="2000" dirty="0"/>
              <a:t>Avoid links to other social media platforms</a:t>
            </a:r>
          </a:p>
          <a:p>
            <a:pPr lvl="0"/>
            <a:r>
              <a:rPr lang="en-IE" sz="2000" dirty="0"/>
              <a:t>Avoid automated direct messages (DMs)</a:t>
            </a:r>
            <a:endParaRPr lang="en-US" sz="20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IE" sz="2400" b="1"/>
              <a:t>Strategies and tactics for success on Pinterest</a:t>
            </a:r>
            <a:endParaRPr lang="en-US" sz="2400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IE" sz="2000" dirty="0"/>
              <a:t>Engagement</a:t>
            </a:r>
          </a:p>
          <a:p>
            <a:pPr lvl="0"/>
            <a:r>
              <a:rPr lang="en-IE" sz="2000" dirty="0"/>
              <a:t>Add descriptions and web links to all images posted</a:t>
            </a:r>
          </a:p>
          <a:p>
            <a:pPr lvl="0"/>
            <a:r>
              <a:rPr lang="en-IE" sz="2000" dirty="0"/>
              <a:t>Develop multiple boards conveying the wider interest of club members</a:t>
            </a:r>
          </a:p>
          <a:p>
            <a:pPr lvl="0"/>
            <a:r>
              <a:rPr lang="en-IE" sz="2000" dirty="0"/>
              <a:t>Follow like minded not for profit organisations</a:t>
            </a:r>
          </a:p>
          <a:p>
            <a:pPr marL="0" lvl="0" indent="0">
              <a:buNone/>
            </a:pPr>
            <a:endParaRPr lang="en-US" sz="20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IE" sz="2400"/>
              <a:t>Blogging – Benefits of Blogging</a:t>
            </a:r>
            <a:endParaRPr lang="en-US" sz="2400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1154950" y="2732451"/>
            <a:ext cx="8761415" cy="3416298"/>
          </a:xfrm>
        </p:spPr>
        <p:txBody>
          <a:bodyPr>
            <a:normAutofit/>
          </a:bodyPr>
          <a:lstStyle/>
          <a:p>
            <a:pPr lvl="0"/>
            <a:r>
              <a:rPr lang="en-IE" sz="2000" dirty="0"/>
              <a:t>Increases search engine traffic</a:t>
            </a:r>
          </a:p>
          <a:p>
            <a:pPr lvl="0"/>
            <a:r>
              <a:rPr lang="en-IE" sz="2000" dirty="0"/>
              <a:t>Brings personality to your clubs brand</a:t>
            </a:r>
          </a:p>
          <a:p>
            <a:pPr lvl="0"/>
            <a:r>
              <a:rPr lang="en-IE" sz="2000" dirty="0"/>
              <a:t>Supports your Social Media marketing efforts</a:t>
            </a:r>
          </a:p>
          <a:p>
            <a:pPr lvl="0"/>
            <a:r>
              <a:rPr lang="en-IE" sz="2000" dirty="0"/>
              <a:t>Builds authority in your area</a:t>
            </a:r>
          </a:p>
          <a:p>
            <a:pPr lvl="0"/>
            <a:r>
              <a:rPr lang="en-IE" sz="2000" dirty="0"/>
              <a:t>Helps generate inbound links</a:t>
            </a:r>
          </a:p>
          <a:p>
            <a:pPr lvl="0"/>
            <a:r>
              <a:rPr lang="en-IE" sz="2000" dirty="0"/>
              <a:t>Increases your clubs visibility online</a:t>
            </a:r>
            <a:endParaRPr lang="en-US" sz="20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IE" sz="2400" dirty="0"/>
              <a:t>Helpful hints and tips for using Social Media  </a:t>
            </a:r>
            <a:endParaRPr lang="en-US" sz="2400" dirty="0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IE" sz="2000" dirty="0"/>
              <a:t>Choose an attractive cover picture. Perhaps a scenic image of your area</a:t>
            </a:r>
          </a:p>
          <a:p>
            <a:pPr lvl="0"/>
            <a:r>
              <a:rPr lang="en-IE" sz="2000" dirty="0"/>
              <a:t>Your profile picture or avatar should be the Lions Club International logo</a:t>
            </a:r>
          </a:p>
          <a:p>
            <a:pPr lvl="0"/>
            <a:r>
              <a:rPr lang="en-IE" sz="2000" dirty="0"/>
              <a:t>Helpful strategies to gain “likes” for your clubs page</a:t>
            </a:r>
          </a:p>
          <a:p>
            <a:pPr lvl="0"/>
            <a:r>
              <a:rPr lang="en-IE" sz="2000" dirty="0"/>
              <a:t>Always use good quality images. Never post without an image!</a:t>
            </a:r>
          </a:p>
          <a:p>
            <a:pPr lvl="0"/>
            <a:r>
              <a:rPr lang="en-IE" sz="2000" dirty="0"/>
              <a:t>Try to use an element of video where possible </a:t>
            </a:r>
          </a:p>
          <a:p>
            <a:pPr marL="0" lvl="0" indent="0">
              <a:buNone/>
            </a:pPr>
            <a:r>
              <a:rPr lang="en-IE" sz="2000" dirty="0"/>
              <a:t> </a:t>
            </a:r>
          </a:p>
          <a:p>
            <a:pPr lvl="0"/>
            <a:endParaRPr lang="en-US" sz="20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z="2400" dirty="0"/>
              <a:t>Helpful hints and tips for using Social Media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IE" sz="2000" dirty="0"/>
              <a:t>Keep posts short and spell check posts before they go live</a:t>
            </a:r>
          </a:p>
          <a:p>
            <a:pPr lvl="0"/>
            <a:r>
              <a:rPr lang="en-IE" sz="2000" dirty="0"/>
              <a:t>Use the Events function on your FB page</a:t>
            </a:r>
          </a:p>
          <a:p>
            <a:pPr lvl="0"/>
            <a:r>
              <a:rPr lang="en-IE" sz="2000" dirty="0"/>
              <a:t>Create slide shows after fundraising events </a:t>
            </a:r>
          </a:p>
          <a:p>
            <a:pPr lvl="0"/>
            <a:r>
              <a:rPr lang="en-IE" sz="2000" dirty="0"/>
              <a:t>Like and respond to comments by others on your page</a:t>
            </a:r>
          </a:p>
          <a:p>
            <a:pPr lvl="0"/>
            <a:r>
              <a:rPr lang="en-IE" sz="2000" dirty="0"/>
              <a:t>Use seasons and occasions to create content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434530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IE"/>
              <a:t>Summary of Learnings </a:t>
            </a:r>
            <a:endParaRPr lang="en-US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IE" sz="2000" dirty="0"/>
              <a:t>What is Social Media and how can it benefit your Lions Club ?</a:t>
            </a:r>
          </a:p>
          <a:p>
            <a:pPr lvl="0"/>
            <a:r>
              <a:rPr lang="en-IE" sz="2000" dirty="0"/>
              <a:t>What are the Social Media channels available for you to use ? </a:t>
            </a:r>
          </a:p>
          <a:p>
            <a:pPr lvl="0"/>
            <a:r>
              <a:rPr lang="en-IE" sz="2000" dirty="0"/>
              <a:t>Strategies for success and tips for the use of these channels </a:t>
            </a:r>
            <a:endParaRPr lang="en-US" sz="2000" dirty="0"/>
          </a:p>
          <a:p>
            <a:pPr lvl="0"/>
            <a:endParaRPr lang="en-US" sz="20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IE"/>
              <a:t>Conclusion</a:t>
            </a:r>
            <a:endParaRPr lang="en-US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 anchorCtr="1"/>
          <a:lstStyle/>
          <a:p>
            <a:pPr marL="0" lvl="0" indent="0" algn="ctr">
              <a:buNone/>
            </a:pPr>
            <a:endParaRPr lang="en-IE" sz="5400"/>
          </a:p>
          <a:p>
            <a:pPr marL="0" lvl="0" indent="0" algn="ctr">
              <a:buNone/>
            </a:pPr>
            <a:r>
              <a:rPr lang="en-IE" sz="4000"/>
              <a:t>Comments &amp; Questions</a:t>
            </a:r>
            <a:endParaRPr lang="en-US" sz="40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/>
            <a:r>
              <a:rPr lang="en-IE"/>
              <a:t>Thank You!</a:t>
            </a:r>
            <a:endParaRPr lang="en-US"/>
          </a:p>
        </p:txBody>
      </p:sp>
      <p:sp>
        <p:nvSpPr>
          <p:cNvPr id="3" name="Subtitle 2"/>
          <p:cNvSpPr txBox="1"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/>
            <a:r>
              <a:rPr lang="en-IE"/>
              <a:t>Deirdre McDonald </a:t>
            </a:r>
          </a:p>
          <a:p>
            <a:pPr lvl="0"/>
            <a:r>
              <a:rPr lang="en-IE"/>
              <a:t>deirdremcd@gmail.com</a:t>
            </a:r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IE"/>
              <a:t>Todays Learning Objectives </a:t>
            </a:r>
            <a:endParaRPr lang="en-US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en-IE" dirty="0"/>
          </a:p>
          <a:p>
            <a:pPr lvl="0"/>
            <a:endParaRPr lang="en-IE" dirty="0"/>
          </a:p>
          <a:p>
            <a:pPr lvl="0"/>
            <a:r>
              <a:rPr lang="en-IE" sz="2000" dirty="0"/>
              <a:t>What is Social Media and how can it benefit your Lions Club ?</a:t>
            </a:r>
          </a:p>
          <a:p>
            <a:pPr lvl="0"/>
            <a:r>
              <a:rPr lang="en-IE" sz="2000" dirty="0"/>
              <a:t>What are the Social Media channels available for you to use ? </a:t>
            </a:r>
          </a:p>
          <a:p>
            <a:pPr lvl="0"/>
            <a:r>
              <a:rPr lang="en-IE" sz="2000" dirty="0"/>
              <a:t>Strategies for success and tips for the use of these channels 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IE"/>
              <a:t>What is Social Media ? </a:t>
            </a:r>
            <a:endParaRPr lang="en-US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 algn="ctr"/>
            <a:endParaRPr lang="en-IE" dirty="0"/>
          </a:p>
          <a:p>
            <a:pPr lvl="0"/>
            <a:r>
              <a:rPr lang="en-IE" sz="2000" dirty="0"/>
              <a:t>A way for people to communicate and interact online</a:t>
            </a:r>
          </a:p>
          <a:p>
            <a:pPr lvl="0"/>
            <a:endParaRPr lang="en-IE" sz="2000" dirty="0"/>
          </a:p>
          <a:p>
            <a:pPr lvl="0"/>
            <a:r>
              <a:rPr lang="en-IE" sz="2000" dirty="0"/>
              <a:t>Social media is the collective of online communications channels dedicated to community-based input, interaction, content-sharing and collaboration. (Techtarget.com)</a:t>
            </a:r>
          </a:p>
          <a:p>
            <a:pPr marL="0" lvl="0" indent="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IE"/>
              <a:t>Some Perspective….. </a:t>
            </a:r>
            <a:endParaRPr lang="en-US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IE" sz="2000" dirty="0"/>
              <a:t>92% of marketers in 2016 claimed that social media marketing was important for their business. (</a:t>
            </a:r>
            <a:r>
              <a:rPr lang="en-IE" sz="2000" dirty="0" err="1"/>
              <a:t>Hubspot</a:t>
            </a:r>
            <a:r>
              <a:rPr lang="en-IE" sz="2000" dirty="0"/>
              <a:t>) </a:t>
            </a:r>
          </a:p>
          <a:p>
            <a:pPr lvl="0"/>
            <a:r>
              <a:rPr lang="en-IE" sz="2000" dirty="0"/>
              <a:t>80% of businesses indicate that their Social Media efforts increased traffic to their websites. (</a:t>
            </a:r>
            <a:r>
              <a:rPr lang="en-IE" sz="2000" dirty="0" err="1"/>
              <a:t>Hubspot</a:t>
            </a:r>
            <a:r>
              <a:rPr lang="en-IE" sz="2000" dirty="0"/>
              <a:t>) </a:t>
            </a:r>
          </a:p>
          <a:p>
            <a:pPr lvl="0"/>
            <a:r>
              <a:rPr lang="en-IE" sz="2000" dirty="0"/>
              <a:t>97% of marketers are currently participating in social media—but 85% of participants aren’t sure what social media tools are the best to use. (Social Media Examiner) </a:t>
            </a:r>
          </a:p>
          <a:p>
            <a:pPr lvl="0"/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IE"/>
              <a:t>The Essence of Social Media Marketing</a:t>
            </a:r>
            <a:endParaRPr lang="en-US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1745260" y="2638221"/>
            <a:ext cx="8761415" cy="3416298"/>
          </a:xfrm>
        </p:spPr>
        <p:txBody>
          <a:bodyPr/>
          <a:lstStyle/>
          <a:p>
            <a:pPr lvl="0" algn="ctr"/>
            <a:endParaRPr lang="en-IE" dirty="0"/>
          </a:p>
          <a:p>
            <a:pPr lvl="0" algn="ctr"/>
            <a:endParaRPr lang="en-IE" dirty="0"/>
          </a:p>
          <a:p>
            <a:pPr lvl="0" algn="ctr"/>
            <a:endParaRPr lang="en-IE" dirty="0"/>
          </a:p>
          <a:p>
            <a:pPr marL="0" lvl="0" indent="0" algn="ctr">
              <a:buNone/>
            </a:pPr>
            <a:r>
              <a:rPr lang="en-IE" sz="2000" dirty="0"/>
              <a:t>Social Media is all about engaging online through sharing your story. </a:t>
            </a:r>
          </a:p>
          <a:p>
            <a:pPr marL="0" lvl="0" indent="0" algn="ctr">
              <a:buNone/>
            </a:pPr>
            <a:r>
              <a:rPr lang="en-IE" sz="2000" dirty="0"/>
              <a:t>Effective use of  social media marketing means finding your tone and sharing your story to create engagement. </a:t>
            </a:r>
          </a:p>
          <a:p>
            <a:pPr lvl="0"/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IE" sz="2400" b="1"/>
              <a:t>Why does my Lions Club need Social Media – The Benefits</a:t>
            </a:r>
            <a:br>
              <a:rPr lang="en-IE" sz="2400" b="1"/>
            </a:br>
            <a:endParaRPr lang="en-US" sz="2400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en-IE" b="1" dirty="0"/>
          </a:p>
          <a:p>
            <a:pPr lvl="0"/>
            <a:r>
              <a:rPr lang="en-IE" sz="2000" dirty="0"/>
              <a:t>Increased Recognition of the Lions Brand </a:t>
            </a:r>
          </a:p>
          <a:p>
            <a:pPr lvl="0"/>
            <a:r>
              <a:rPr lang="en-IE" sz="2000" dirty="0"/>
              <a:t>Improved loyalty to the Organisation</a:t>
            </a:r>
          </a:p>
          <a:p>
            <a:pPr lvl="0"/>
            <a:r>
              <a:rPr lang="en-IE" sz="2000" dirty="0"/>
              <a:t>Lead to more successful fundraising campaigns</a:t>
            </a:r>
          </a:p>
          <a:p>
            <a:pPr lvl="0"/>
            <a:r>
              <a:rPr lang="en-IE" sz="2000" dirty="0"/>
              <a:t>Higher brand authority amongst the not for profit sector</a:t>
            </a:r>
          </a:p>
          <a:p>
            <a:pPr lvl="0"/>
            <a:r>
              <a:rPr lang="en-IE" sz="2000" dirty="0"/>
              <a:t>Increased inbound traffic and better search engine rankings</a:t>
            </a:r>
          </a:p>
          <a:p>
            <a:pPr lvl="0"/>
            <a:r>
              <a:rPr lang="en-IE" sz="2000" dirty="0"/>
              <a:t>Richer customer experience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IE"/>
              <a:t>Value…</a:t>
            </a:r>
            <a:endParaRPr lang="en-US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1664237" y="2719244"/>
            <a:ext cx="8761415" cy="3416298"/>
          </a:xfrm>
        </p:spPr>
        <p:txBody>
          <a:bodyPr anchorCtr="1">
            <a:normAutofit/>
          </a:bodyPr>
          <a:lstStyle/>
          <a:p>
            <a:pPr lvl="0" algn="ctr"/>
            <a:endParaRPr lang="en-IE" sz="2000" dirty="0"/>
          </a:p>
          <a:p>
            <a:pPr lvl="0" algn="ctr"/>
            <a:endParaRPr lang="en-IE" sz="2000" dirty="0"/>
          </a:p>
          <a:p>
            <a:pPr lvl="0" algn="ctr"/>
            <a:endParaRPr lang="en-IE" sz="2000" dirty="0"/>
          </a:p>
          <a:p>
            <a:pPr marL="0" lvl="0" indent="0" algn="ctr">
              <a:buNone/>
            </a:pPr>
            <a:r>
              <a:rPr lang="en-IE" sz="2000" dirty="0"/>
              <a:t>Perhaps the greatest value of social media marketing is your ability to foster and engage with a community of other people. </a:t>
            </a:r>
            <a:endParaRPr 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IE" sz="2400" dirty="0"/>
              <a:t>Getting started with Social Media </a:t>
            </a:r>
            <a:endParaRPr lang="en-US" sz="2400" dirty="0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IE" sz="2000" b="1" dirty="0"/>
              <a:t>Decide on a set of goals and objectives</a:t>
            </a:r>
          </a:p>
          <a:p>
            <a:pPr lvl="0"/>
            <a:r>
              <a:rPr lang="en-IE" sz="2000" b="1" dirty="0"/>
              <a:t>Decide on your target audience</a:t>
            </a:r>
          </a:p>
          <a:p>
            <a:pPr lvl="0"/>
            <a:r>
              <a:rPr lang="en-IE" sz="2000" b="1" dirty="0"/>
              <a:t>Choose the social media channels to reach your target audience</a:t>
            </a:r>
            <a:endParaRPr lang="en-IE" sz="2000" dirty="0"/>
          </a:p>
          <a:p>
            <a:pPr lvl="0"/>
            <a:r>
              <a:rPr lang="en-IE" sz="2000" b="1" dirty="0"/>
              <a:t>Agree a tone for communications </a:t>
            </a:r>
          </a:p>
          <a:p>
            <a:pPr lvl="0"/>
            <a:r>
              <a:rPr lang="en-IE" sz="2000" b="1" dirty="0"/>
              <a:t>Set up social media accounts  </a:t>
            </a:r>
            <a:endParaRPr lang="en-US" sz="2000" dirty="0"/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/>
        <p:txBody>
          <a:bodyPr>
            <a:normAutofit/>
          </a:bodyPr>
          <a:lstStyle/>
          <a:p>
            <a:pPr lvl="0"/>
            <a:r>
              <a:rPr lang="en-IE" sz="2000" b="1" dirty="0"/>
              <a:t>Develop an editorial calendar </a:t>
            </a:r>
          </a:p>
          <a:p>
            <a:pPr lvl="0"/>
            <a:r>
              <a:rPr lang="en-IE" sz="2000" b="1" dirty="0"/>
              <a:t>Post, like, engage and comment </a:t>
            </a:r>
          </a:p>
          <a:p>
            <a:pPr lvl="0"/>
            <a:r>
              <a:rPr lang="en-IE" sz="2000" b="1" dirty="0"/>
              <a:t>Constantly review content </a:t>
            </a:r>
          </a:p>
          <a:p>
            <a:pPr lvl="0"/>
            <a:r>
              <a:rPr lang="en-IE" sz="2000" b="1" dirty="0"/>
              <a:t>Learn from mistakes</a:t>
            </a: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Ion Boardro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Ion%20Boardroom</Template>
  <TotalTime>410</TotalTime>
  <Words>809</Words>
  <Application>Microsoft Office PowerPoint</Application>
  <PresentationFormat>Custom</PresentationFormat>
  <Paragraphs>137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Ion Boardroom</vt:lpstr>
      <vt:lpstr>Social Media Marketing </vt:lpstr>
      <vt:lpstr>Welcome and Introduction</vt:lpstr>
      <vt:lpstr>Todays Learning Objectives </vt:lpstr>
      <vt:lpstr>What is Social Media ? </vt:lpstr>
      <vt:lpstr>Some Perspective….. </vt:lpstr>
      <vt:lpstr>The Essence of Social Media Marketing</vt:lpstr>
      <vt:lpstr>Why does my Lions Club need Social Media – The Benefits </vt:lpstr>
      <vt:lpstr>Value…</vt:lpstr>
      <vt:lpstr>Getting started with Social Media </vt:lpstr>
      <vt:lpstr>Best Practise in Social Media  </vt:lpstr>
      <vt:lpstr> Find the right Social Media channels for your Lions Club </vt:lpstr>
      <vt:lpstr>So Many Considerations…</vt:lpstr>
      <vt:lpstr>Facebook </vt:lpstr>
      <vt:lpstr> Strategies and tactics for success on Facebook  </vt:lpstr>
      <vt:lpstr>Instagram</vt:lpstr>
      <vt:lpstr> Strategies and tactics for success on Instagram   </vt:lpstr>
      <vt:lpstr> LinkedIn  </vt:lpstr>
      <vt:lpstr>Benefits of LinkedIn</vt:lpstr>
      <vt:lpstr>Strategies and tactics for success on LinkedIn</vt:lpstr>
      <vt:lpstr>twitter </vt:lpstr>
      <vt:lpstr>Strategies and tactics for success on twitter</vt:lpstr>
      <vt:lpstr>Strategies and tactics for success on Pinterest</vt:lpstr>
      <vt:lpstr>Blogging – Benefits of Blogging</vt:lpstr>
      <vt:lpstr>Helpful hints and tips for using Social Media  </vt:lpstr>
      <vt:lpstr>Helpful hints and tips for using Social Media </vt:lpstr>
      <vt:lpstr>Summary of Learnings </vt:lpstr>
      <vt:lpstr>Conclusion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Social Media Marketing</dc:title>
  <dc:creator>Family</dc:creator>
  <cp:lastModifiedBy>jfbaitson</cp:lastModifiedBy>
  <cp:revision>26</cp:revision>
  <cp:lastPrinted>2017-04-28T20:13:45Z</cp:lastPrinted>
  <dcterms:created xsi:type="dcterms:W3CDTF">2017-04-24T16:20:34Z</dcterms:created>
  <dcterms:modified xsi:type="dcterms:W3CDTF">2017-05-11T10:12:17Z</dcterms:modified>
</cp:coreProperties>
</file>